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5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தயம் யாருக்கு தெரியும்
என் வேதனை யாருக்கு புரியும்
என் தனிமை என் சோர்வுகள்
யார் என்னை தேற்றக் கூடும் - (2)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ெஞ்சின் நோகங்கள்
அதை மிஞ்சும் பாரங்கள்
தஞ்சம் இன்றியே
உள்ளம் ஏங்குதே - (2)
2. சிறகு ஒடிந்த நிலையில்
பறவை பறக்குமோ
வீசும் புயலிலே
படகும் தப்புமோ - (2)
3. மங்கி எரியும் விளக்கு
பெருங்காற்றில் நிலைக்குமோ
உடைந்த உள்ளமும்
ஒன்று சேருமோ - (2)
4.அங்கே தெரியும் வெளிச்சம்
கலங்கரை தீபமோ
இயேசு ராஜனின்
முகத்தின் வெளிச்சமே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2026-07-30T14:05:12Z</dcterms:created>
  <dcterms:modified xsi:type="dcterms:W3CDTF">2026-07-30T14:05:12Z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