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கிய ஆண்டவர் சொல்லுகிறது என்னவென்றால்: வேலைசெய்கிற ஆறுநாளிலும் கிழக்குக்கு எதிரான உட்பிராகாரத்தினுடைய வாசல் பூட்டப்பட்டிருந்து, ஓய்வுநாளிலும் மாதப்பிறப்பிலும் திறக்கப்படக்கடவ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கிய ஆண்டவர் சொல்லுகிறது என்னவென்றால்: வேலைசெய்கிற ஆறுநாளிலும் கிழக்குக்கு எதிரான உட்பிராகாரத்தினுடைய வாசல் பூட்டப்பட்டிருந்து, ஓய்வுநாளிலும் மாதப்பிறப்பிலும் திறக்கப்படக்கடவ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திபதி வெளிவாசல் மண்டபத்தின் வழியாய் பிரவேசித்து, வாசல் நிலையண்டையிலே நிற்கக்கடவன்; ஆசாரியர்களோ அவனுடைய தகனபலியையும், அவனுடைய சமாதான பலிகளையும் படைக்கக்கடவர்கள்; அவன் வாசற்படியிலே ஆராதனை செய்து, பின்பு புறப்படுவானாக; அந்த வாசல் சாயங்காலமட்டும் பூட்டப்படாதிருப்பத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திபதி வெளிவாசல் மண்டபத்தின் வழியாய் பிரவேசித்து, வாசல் நிலையண்டையிலே நிற்கக்கடவன்; ஆசாரியர்களோ அவனுடைய தகனபலியையும், அவனுடைய சமாதான பலிகளையும் படைக்கக்கடவர்கள்; அவன் வாசற்படியிலே ஆராதனை செய்து, பின்பு புறப்படுவானாக; அந்த வாசல் சாயங்காலமட்டும் பூட்டப்படாதிருப்பத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திபதி வெளிவாசல் மண்டபத்தின் வழியாய் பிரவேசித்து, வாசல் நிலையண்டையிலே நிற்கக்கடவன்; ஆசாரியர்களோ அவனுடைய தகனபலியையும், அவனுடைய சமாதான பலிகளையும் படைக்கக்கடவர்கள்; அவன் வாசற்படியிலே ஆராதனை செய்து, பின்பு புறப்படுவானாக; அந்த வாசல் சாயங்காலமட்டும் பூட்டப்படாதிருப்பத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சத்து ஜனங்களும் ஓய்வுநாட்களிலும் மாதப்பிறப்புகளிலும் அந்த வாசலின் நடையிலே கர்த்தருடைய சந்நிதியில் ஆராதனை செய்யக்கடவ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பதி ஓய்வுநாளிலே கர்த்தருக்குப் பலியிடும் தகனபலி, பழுதற்ற ஆறு ஆட்டுக்குட்டிகளும் பழுதற்ற ஒரு ஆட்டுக்கடாவும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பதி ஓய்வுநாளிலே கர்த்தருக்குப் பலியிடும் தகனபலி, பழுதற்ற ஆறு ஆட்டுக்குட்டிகளும் பழுதற்ற ஒரு ஆட்டுக்கடாவும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ட்டுக்கடாவோடே போஜனபலியாக ஒரு மரக்கால் மாவையும், ஆட்டுக்குட்டிகளோடே போஜனபலியாகத் தன் திராணிக்குத்தக்கதாய்த் தருகிற ஈவையும், ஒவ்வொரு மரக்கால் மாவோடே ஒருபடி எண்ணெயையும் படைக்கக்கடவ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ட்டுக்கடாவோடே போஜனபலியாக ஒரு மரக்கால் மாவையும், ஆட்டுக்குட்டிகளோடே போஜனபலியாகத் தன் திராணிக்குத்தக்கதாய்த் தருகிற ஈவையும், ஒவ்வொரு மரக்கால் மாவோடே ஒருபடி எண்ணெயையும் படைக்கக்கடவ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பதியானவன் ஜனத்தை இடுக்கண் செய்து, அவர்களின் சொந்தமானதற்கு அவர்களைப் புறம்பாக்கி, அவர்களுடைய சுதந்தரத்திலிருந்து ஒன்றும் எடுக்கலாகாது; என் ஜனத்தில் ஒருவரும் தங்கள் சொந்தமானதற்குப் புறம்பாக்கப்பட்டுச் சிதறடிக்கப்படாதபடிக்கு அவன் தன் சொந்தத்திலே தன் குமாரருக்குச் சுதந்தரம் கொடுக்கக்கடவ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பதியானவன் ஜனத்தை இடுக்கண் செய்து, அவர்களின் சொந்தமானதற்கு அவர்களைப் புறம்பாக்கி, அவர்களுடைய சுதந்தரத்திலிருந்து ஒன்றும் எடுக்கலாகாது; என் ஜனத்தில் ஒருவரும் தங்கள் சொந்தமானதற்குப் புறம்பாக்கப்பட்டுச் சிதறடிக்கப்படாதபடிக்கு அவன் தன் சொந்தத்திலே தன் குமாரருக்குச் சுதந்தரம் கொடுக்கக்கடவ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ாதப்பிறப்பான நாளிலோ, அவன் பழுதற்ற ஒரு இளங்காளையையும், பழுதற்ற ஆறு ஆட்டுக்குட்டிகளையுடைய ஒரு ஆட்டுக்கடாவையும் பலியிட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வர் வாசலின் பக்கத்தில் இருந்த நடைவழியாய் என்னை வடக்குக்கு எதிரான ஆசாரியர்களுடைய பரிசுத்த அறைவீடுகளுக்கு அழைத்துக்கொண்டுபோனார்; அவ்விடத்தில் மேற்கே இருபுறத்திலும் ஒரு இடம் இ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வர் வாசலின் பக்கத்தில் இருந்த நடைவழியாய் என்னை வடக்குக்கு எதிரான ஆசாரியர்களுடைய பரிசுத்த அறைவீடுகளுக்கு அழைத்துக்கொண்டுபோனார்; அவ்விடத்தில் மேற்கே இருபுறத்திலும் ஒரு இடம் இ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ோஜனபலியாக இளங்காளையோடே ஒரு மரக்கால் மாவையும், ஆட்டுக்கடாவோடே ஒரு மரக்கால் மாவையும், ஆட்டுக்குட்டிகளோடே தன் திராணிக்குத்தக்கதாய், ஒவ்வொரு மரக்கால் மாவோடே ஒருபடி எண்ணெயையும் படைக்கக்கடவ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ோஜனபலியாக இளங்காளையோடே ஒரு மரக்கால் மாவையும், ஆட்டுக்கடாவோடே ஒரு மரக்கால் மாவையும், ஆட்டுக்குட்டிகளோடே தன் திராணிக்குத்தக்கதாய், ஒவ்வொரு மரக்கால் மாவோடே ஒருபடி எண்ணெயையும் படைக்கக்கடவ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ோஜனபலியாக இளங்காளையோடே ஒரு மரக்கால் மாவையும், ஆட்டுக்கடாவோடே ஒரு மரக்கால் மாவையும், ஆட்டுக்குட்டிகளோடே தன் திராணிக்குத்தக்கதாய், ஒவ்வொரு மரக்கால் மாவோடே ஒருபடி எண்ணெயையும் படைக்கக்கடவ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பதி வருகிறபோது வாசல்மண்டபத்தின் வழியாய்ப் பிரவேசித்து, அது வழியாய்த் திரும்பப் புறப்படக்கடவ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என்னை நோக்கி: குற்றநிவாரணபலியையும் பாவநிவாரணபலியையும் போஜனபலியையும் ஆசாரியர்கள் வெளிப்பிராகாரத்திலே கொண்டுபோய் ஜனங்களைப் பரிசுத்தம்பண்ணாதபடிக்கு, அவர்கள் அவைகளைச் சமைக்கிறதற்கும் சுடுகிறதற்குமான ஸ்தலம் இதுவே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என்னை நோக்கி: குற்றநிவாரணபலியையும் பாவநிவாரணபலியையும் போஜனபலியையும் ஆசாரியர்கள் வெளிப்பிராகாரத்திலே கொண்டுபோய் ஜனங்களைப் பரிசுத்தம்பண்ணாதபடிக்கு, அவர்கள் அவைகளைச் சமைக்கிறதற்கும் சுடுகிறதற்குமான ஸ்தலம் இதுவே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என்னை நோக்கி: குற்றநிவாரணபலியையும் பாவநிவாரணபலியையும் போஜனபலியையும் ஆசாரியர்கள் வெளிப்பிராகாரத்திலே கொண்டுபோய் ஜனங்களைப் பரிசுத்தம்பண்ணாதபடிக்கு, அவர்கள் அவைகளைச் சமைக்கிறதற்கும் சுடுகிறதற்குமான ஸ்தலம் இதுவே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சத்தின் ஜனங்கள் குறிக்கப்பட்ட நாட்களில் கர்த்தருடைய சந்நிதியில் வரும்போது, ஆராதனை செய்கிறதற்காக வடக்கு வாசல்வழியாய் உட்பிரவேசித்தவன் தெற்கு வாசல்வழியாய்ப் புறப்படவும், தெற்குவாசல்வழியாய் உட்பிரவேசித்தவன் வடக்குவாசல் வழியாய்ப் புறப்படவும்கடவன்; தான் பிரவேசித்த வாசல் வழியாய்த் திரும்பிப்போகாமல், தனக்கு எதிரான வழியாய்ப் புறப்பட்டுப்போவான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சத்தின் ஜனங்கள் குறிக்கப்பட்ட நாட்களில் கர்த்தருடைய சந்நிதியில் வரும்போது, ஆராதனை செய்கிறதற்காக வடக்கு வாசல்வழியாய் உட்பிரவேசித்தவன் தெற்கு வாசல்வழியாய்ப் புறப்படவும், தெற்குவாசல்வழியாய் உட்பிரவேசித்தவன் வடக்குவாசல் வழியாய்ப் புறப்படவும்கடவன்; தான் பிரவேசித்த வாசல் வழியாய்த் திரும்பிப்போகாமல், தனக்கு எதிரான வழியாய்ப் புறப்பட்டுப்போவான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சத்தின் ஜனங்கள் குறிக்கப்பட்ட நாட்களில் கர்த்தருடைய சந்நிதியில் வரும்போது, ஆராதனை செய்கிறதற்காக வடக்கு வாசல்வழியாய் உட்பிரவேசித்தவன் தெற்கு வாசல்வழியாய்ப் புறப்படவும், தெற்குவாசல்வழியாய் உட்பிரவேசித்தவன் வடக்குவாசல் வழியாய்ப் புறப்படவும்கடவன்; தான் பிரவேசித்த வாசல் வழியாய்த் திரும்பிப்போகாமல், தனக்கு எதிரான வழியாய்ப் புறப்பட்டுப்போவான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சத்தின் ஜனங்கள் குறிக்கப்பட்ட நாட்களில் கர்த்தருடைய சந்நிதியில் வரும்போது, ஆராதனை செய்கிறதற்காக வடக்கு வாசல்வழியாய் உட்பிரவேசித்தவன் தெற்கு வாசல்வழியாய்ப் புறப்படவும், தெற்குவாசல்வழியாய் உட்பிரவேசித்தவன் வடக்குவாசல் வழியாய்ப் புறப்படவும்கடவன்; தான் பிரவேசித்த வாசல் வழியாய்த் திரும்பிப்போகாமல், தனக்கு எதிரான வழியாய்ப் புறப்பட்டுப்போவான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அவர் என்னை வெளிப்பிராகாரத்தில் அழைத்துக்கொண்டுபோய், என்னைப் பிராகாரத்தின் நாலு முலைகளையும் கடந்துபோகப்பண்ணினார்; பிராகாரத்து ஒவ்வொரு முலையிலும் ஒவ்வொரு முற்றம் இ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அவர் என்னை வெளிப்பிராகாரத்தில் அழைத்துக்கொண்டுபோய், என்னைப் பிராகாரத்தின் நாலு முலைகளையும் கடந்துபோகப்பண்ணினார்; பிராகாரத்து ஒவ்வொரு முலையிலும் ஒவ்வொரு முற்றம் இ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உட்பிரவேசிக்குபோது, அதிபதி அவர்கள் நடுவிலே அவர்களோடேகூட உட்பிரவேசித்து, அவர்கள் புறப்படும்போது அவனும்கூடப் புறப்படுவான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உட்பிரவேசிக்குபோது, அதிபதி அவர்கள் நடுவிலே அவர்களோடேகூட உட்பிரவேசித்து, அவர்கள் புறப்படும்போது அவனும்கூடப் புறப்படுவான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ராகாரத்தின் நாலு முலைகளிலும் புகைத்துவாரங்களுள்ள இந்த முற்றங்கள் நாற்பது முழ நீளமும், முப்பது முழ அகலமுமானவைகள்; இந்த நாலு முளை முற்றங்களுக்கும் ஒரே அளவு இ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ராகாரத்தின் நாலு முலைகளிலும் புகைத்துவாரங்களுள்ள இந்த முற்றங்கள் நாற்பது முழ நீளமும், முப்பது முழ அகலமுமானவைகள்; இந்த நாலு முளை முற்றங்களுக்கும் ஒரே அளவு இ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ண்டிகைகளிலும் குறிக்கப்பட்ட காலங்களிலும் அவன் படைக்கும் போஜனபலியாவது: காளையோடே ஒரு மரக்கால் மாவும், ஆட்டுக்கடாவோடே ஒரு மரக்கால் மாவும், ஆட்டுக்குட்டிகளோடே அவன் திராணிக்குத்தக்கதாய்த் தருகிற ஒரு ஈவும், ஒவ்வொரு மரக்கால் மாவோடே ஒருபடிஎண்ணெயும் கொடுக்கவேண்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ண்டிகைகளிலும் குறிக்கப்பட்ட காலங்களிலும் அவன் படைக்கும் போஜனபலியாவது: காளையோடே ஒரு மரக்கால் மாவும், ஆட்டுக்கடாவோடே ஒரு மரக்கால் மாவும், ஆட்டுக்குட்டிகளோடே அவன் திராணிக்குத்தக்கதாய்த் தருகிற ஒரு ஈவும், ஒவ்வொரு மரக்கால் மாவோடே ஒருபடிஎண்ணெயும் கொடுக்கவேண்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ண்டிகைகளிலும் குறிக்கப்பட்ட காலங்களிலும் அவன் படைக்கும் போஜனபலியாவது: காளையோடே ஒரு மரக்கால் மாவும், ஆட்டுக்கடாவோடே ஒரு மரக்கால் மாவும், ஆட்டுக்குட்டிகளோடே அவன் திராணிக்குத்தக்கதாய்த் தருகிற ஒரு ஈவும், ஒவ்வொரு மரக்கால் மாவோடே ஒருபடிஎண்ணெயும் கொடுக்கவேண்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ண்டிகைகளிலும் குறிக்கப்பட்ட காலங்களிலும் அவன் படைக்கும் போஜனபலியாவது: காளையோடே ஒரு மரக்கால் மாவும், ஆட்டுக்கடாவோடே ஒரு மரக்கால் மாவும், ஆட்டுக்குட்டிகளோடே அவன் திராணிக்குத்தக்கதாய்த் தருகிற ஒரு ஈவும், ஒவ்வொரு மரக்கால் மாவோடே ஒருபடிஎண்ணெயும் கொடுக்கவேண்ட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ந்த நாலுக்கும் சுற்றிலும் உள்ளே ஒரு சுற்றுக்கட்டு உண்டாயிருந்தது; இந்தச் சுற்றுக்கட்டுகளின் சுற்றிலும் அடுப்புகள் போடப்பட்டிரு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ந்த நாலுக்கும் சுற்றிலும் உள்ளே ஒரு சுற்றுக்கட்டு உண்டாயிருந்தது; இந்தச் சுற்றுக்கட்டுகளின் சுற்றிலும் அடுப்புகள் போடப்பட்டிரு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பதி உற்சாகமான தகனபலியாகிலும், சமாதான பலிகளையாகிலும் கர்த்தருக்கு உற்சாகமாய்ச் செலுத்தவேண்டுமென்றால், அவனுக்குக் கிழக்கு நோக்கிய எதிரான வாசல் திறக்கப்படுவதாக; அப்பொழுது அவன் ஓய்வுநாளில் செய்கிறதுபோல, தன் தகனபலியையும் தன் சமாதானபலியையும் செலுத்தி, பின்பு புறப்படக்கடவன்; அவன் புறப்பட்டபின்பு வாசல் பூட்டப்படவேண்ட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பதி உற்சாகமான தகனபலியாகிலும், சமாதான பலிகளையாகிலும் கர்த்தருக்கு உற்சாகமாய்ச் செலுத்தவேண்டுமென்றால், அவனுக்குக் கிழக்கு நோக்கிய எதிரான வாசல் திறக்கப்படுவதாக; அப்பொழுது அவன் ஓய்வுநாளில் செய்கிறதுபோல, தன் தகனபலியையும் தன் சமாதானபலியையும் செலுத்தி, பின்பு புறப்படக்கடவன்; அவன் புறப்பட்டபின்பு வாசல் பூட்டப்படவேண்ட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பதி உற்சாகமான தகனபலியாகிலும், சமாதான பலிகளையாகிலும் கர்த்தருக்கு உற்சாகமாய்ச் செலுத்தவேண்டுமென்றால், அவனுக்குக் கிழக்கு நோக்கிய எதிரான வாசல் திறக்கப்படுவதாக; அப்பொழுது அவன் ஓய்வுநாளில் செய்கிறதுபோல, தன் தகனபலியையும் தன் சமாதானபலியையும் செலுத்தி, பின்பு புறப்படக்கடவன்; அவன் புறப்பட்டபின்பு வாசல் பூட்டப்படவேண்ட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என்னை நோக்கி: இவைகள் ஜனங்கள் இடும் பலிகளை ஆலயத்தின் பணிவிடைக்காரர் சமைக்கிற வீடுகள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என்னை நோக்கி: இவைகள் ஜனங்கள் இடும் பலிகளை ஆலயத்தின் பணிவிடைக்காரர் சமைக்கிற வீடுகள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னந்தோறும் ஒரு வயதான பழுதற்ற ஒரு ஆட்டுக்குட்டியைக் கர்த்தருக்குத் தகனபலியாகப் படைக்கக்கடவாய்; காலைதோறும் அதைப்படைக்கவேண்ட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னந்தோறும் ஒரு வயதான பழுதற்ற ஒரு ஆட்டுக்குட்டியைக் கர்த்தருக்குத் தகனபலியாகப் படைக்கக்கடவாய்; காலைதோறும் அதைப்படைக்கவேண்ட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ோடே காலைதோறும் போஜனபலியாக ஒரு மரக்கால் மாவிலே ஆறத்தொரு பங்கையும், மெல்லிய மாவைப் பிசையுபடிக்கு ஒருபடி எண்ணெயிலே மூன்றத்தொரு பங்கையும் படைக்கக்கடவாய்; இது அன்றாடம் கர்த்தருக்குப் படைக்கவேண்டிய நித்திய கட்டளையான போஜனபலி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ோடே காலைதோறும் போஜனபலியாக ஒரு மரக்கால் மாவிலே ஆறத்தொரு பங்கையும், மெல்லிய மாவைப் பிசையுபடிக்கு ஒருபடி எண்ணெயிலே மூன்றத்தொரு பங்கையும் படைக்கக்கடவாய்; இது அன்றாடம் கர்த்தருக்குப் படைக்கவேண்டிய நித்திய கட்டளையான போஜனபலி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ோடே காலைதோறும் போஜனபலியாக ஒரு மரக்கால் மாவிலே ஆறத்தொரு பங்கையும், மெல்லிய மாவைப் பிசையுபடிக்கு ஒருபடி எண்ணெயிலே மூன்றத்தொரு பங்கையும் படைக்கக்கடவாய்; இது அன்றாடம் கர்த்தருக்குப் படைக்கவேண்டிய நித்திய கட்டளையான போஜனபலி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க் காலைதோறும் அன்றாட தகனபலியாக ஆட்டுக்குட்டியையும் போஜனபலியையும் எண்ணெயையும் செலுத்துவார்களாக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ாகிய ஆண்டவர் சொல்லுகிறது என்னவென்றால்: அதிபதி தன் குமாரரில் ஒருவனுக்குத் தன் சுதந்தரத்தில் ஒரு பங்கைக் கொடுத்தால், அது அவன் குமாரருடையதாயிருக்கும்; அது சுதந்தரவீதமாய் அவர்களுக்குச் சொந்தமாக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ாகிய ஆண்டவர் சொல்லுகிறது என்னவென்றால்: அதிபதி தன் குமாரரில் ஒருவனுக்குத் தன் சுதந்தரத்தில் ஒரு பங்கைக் கொடுத்தால், அது அவன் குமாரருடையதாயிருக்கும்; அது சுதந்தரவீதமாய் அவர்களுக்குச் சொந்தமாக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தன் ஊழியக்காரரில் ஒருவனுக்குத் தன் சுதந்தரத்தில் ஒரு பங்கைக் கொடுத்தானேயாகில், அது விடுதலையின் வருஷமட்டும் அவனுடையதாயிருந்து, பின்பு திரும்ப அதிபதியின் வசமாய்ச் சேரும்; அதின் சுதந்தரம் அவன் குமாரருக்கே உரியது, அது அவர்களுடையதாயிருக்க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தன் ஊழியக்காரரில் ஒருவனுக்குத் தன் சுதந்தரத்தில் ஒரு பங்கைக் கொடுத்தானேயாகில், அது விடுதலையின் வருஷமட்டும் அவனுடையதாயிருந்து, பின்பு திரும்ப அதிபதியின் வசமாய்ச் சேரும்; அதின் சுதந்தரம் அவன் குமாரருக்கே உரியது, அது அவர்களுடையதாயிருக்க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தன் ஊழியக்காரரில் ஒருவனுக்குத் தன் சுதந்தரத்தில் ஒரு பங்கைக் கொடுத்தானேயாகில், அது விடுதலையின் வருஷமட்டும் அவனுடையதாயிருந்து, பின்பு திரும்ப அதிபதியின் வசமாய்ச் சேரும்; அதின் சுதந்தரம் அவன் குமாரருக்கே உரியது, அது அவர்களுடையதாய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আমার সদাপ্রভু এই কথা বলেন, “ভিতরের প্রাঙ্গণের পূর্বের দিকের দরজা সপ্তাহে কাজ করার ছয় দ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ন্ধ থাকবে কিন্তু নিস্তারপর্বের দিন ও অমাবস্যায তা খুলে দেওয়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শাসক সেই দরজার অলিন্দ দিয়ে গিয়ে চৌকাঠে দাঁড়াবে| যাজক তখন শাসকের সেই হোমবলি ও সহভাগীতার নৈবেদ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সর্গ করবে| শাসক কিন্তু দরজার মুখে উপাসনা করবে এবং তারপর বাইরে যাবে| সূর্য়্য়াস্ত পর্য়ন্ত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রজা বন্ধ করা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াধারণ লোকরাও নিস্তারপর্বের দিনে ও অমাবস্যার দিনে সেই দরজায দাঁড়িয়ে প্রভুর উপাসন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শাসক নিস্তারপর্বের দিন প্রভুকে উত্সর্গ করার জন্য অবশ্যই ছটি নির্দোষ মেষশাবক ও নিখুঁত পুং মেষ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গান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নৈবেদ্য হিসাবে মেষের সাথে তাকে এক ঐফা শস্য দিতে হবে তবে মেষশাবকের সাথে দেওয়া শস্য নৈবেদ্য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মাণ শাসকের ইচ্ছানুসারেই হবে| কিন্তু প্রতি ঐফা শস্যের সাথে তিনি অবশ্যই এক হিন পরিমাণ তেল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শাসক লোকদের কোন জমি নেবে না বা তাদের জোরপূর্বক জমি ছেড়ে যেতে বাধ্য করবে না| শাসক কেবল মাত্র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র জমির কিছু অংশ তার পুত্রদের দেবে এবং এই ভাবে আমার লোকরা তাদের জমি ছাড়তে বাধ্য হ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অমাবস্যার দিন তাকে এক নির্দোষ যুব ষাঁড়, ছটি মেষশাবক ও একটি পুং মেষ উত্সর্গ কর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সেই পুরুষ আমায় দরজার পাশের প্রবেশ পথে চালিত করে উত্তর দিকে যাজকদের জন্য যে পবিত্র ঘরগুলি আ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খানে নিয়ে গেলেন| সেখানে পশ্চিম প্রান্তের সরু রাস্তাটিতে আমি একটা স্থান দেখ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শাসক প্রতি ষাঁড়ের সাথে ও প্রতি পুং মেষের সঙ্গে এক এক ঐফা শস্য আনবে| মেষশাবকের সাথে যে শস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ৈবেদ্য দিতে হবে তার পরিমাণ শাসকের ইচ্ছানুযাযী হতে পারে কিন্তু প্রতি ঐফা শস্যের সঙ্গে তাকে অবশ্যই এ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িন পরিমাণ তেল দি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ঢোকার সময় শাসক অবশ্যই পূর্ব দিকের দরজার বারান্দায প্রবেশ করবে এবং সেই দিক দিয়েই বেরিয়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সেই পুরুষটি আমায় বলল, “এইস্থানে যাজকদের দোষমোচনের বলি ও পাপমোচনের বলি অবশ্য সেদ্ধ কর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শস্য নৈবেদ্য পোড়াবে, তাই তাদের এইসব নৈবেদ্য প্রাঙ্গণে নিয়ে আসার দরকার হবে না| তারা এই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বিত্র জিনিষ বাইরে আনবে না যেখানে লোকেরা থাক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বিশেষ পর্বের সময় সাধারণ মানুষ যখন প্রভুর সঙ্গে সাক্ষাত্‌ করতে আসে, তখন যে ব্যক্তি উপাসনা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উত্তরের দরজা দিয়ে প্রবেশ করে সে দক্ষিণের দরজা দিয়ে বাইরে যাবে আর যে ব্যক্তি দক্ষিণের দর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প্রবেশ করে সে উত্তরের দরজা দিয়ে বাইরে যাবে| যে পথে প্রবেশ করা হয়েছে সেই পথ দিয়ে কেউ য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ইরে না যায়| প্রত্যেক ব্যক্তি যেন সোজা পথ চলে বাইরে বার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খন সেই পুরুষটি আমাকে বাইরের প্রাঙ্গণে এনে প্রাঙ্গণের চারধারে চালিত করল| আমি বড় প্রাঙ্গণটির চ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ণে ছোট ছোট প্রাঙ্গণ দেখতে পে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শাসক লোকদের মধ্যে থাকবে| লোকেরা ভেতরে প্রবেশ করলে শাসকও প্রবেশ করবে এবং তারা বার হলে সেও 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্রতি প্রাঙ্গণের কোণে একটি করে ছোট ঘেরা জায়গা ছিল| প্রতিটি ছোট প্রাঙ্গণ লম্বায় 40 হাত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ওড়ায় 30 হাত করে ছিল| চারটি স্থানেরই মাপ এ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পর্বের সময় এবং বিশেষ বিশেষ সমাবেশের সময় প্রতিটি বৃষ-বতসের সঙ্গে এক ঐফা শস্য নৈবেদ্য এবং প্র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ং মেষের সঙ্গেও এক ঐফা করে শস্য নৈবেদ্য উত্সর্গ করতে হবে| মেষশাবকের সাথে শস্য নৈবেদ্যর পরিমাণ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 ঐটি উত্সর্গ করছে তার ইচ্ছানুযাযী হতে পারে কিন্তু তাকে প্রতি ঐফা শস্যের সঙ্গে অবশ্যই যেন এ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িন পরিমাণ তেল দি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্রতিটি ছোট চার বারান্দার চারধার ইঁটের দেওয়ালে ঘেরা ছিল| ইঁটের দেওয়ালে স্থানে স্থানে রান্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শাসক যখন প্রভুর উদ্দেশ্যে নিজের ইচ্ছানুসারে উপহার আনে তখন তা হোমবলি, সহভাগীতার বলি বা ম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চ্ছানুযাযী উত্সর্গ হতে পারে- এর জন্য পূর্ব দিকের দরজা খোলা থাকবে| শাসক নিস্তারপর্বের মত তার হোমব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সহভাগীতার বলি উত্সর্গ করবে এবং সে চলে গেলে দরজা বন্ধ করে দেওয়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সেই পুরুষটি আমায় বলল, “এই রান্না ঘরগুলিতেই, মন্দিরের সেবকরা লোকরা যে সব উত্সর্গগুলি আনবে সে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দ্ধ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প্রতিদিন তুমি একটি নির্দোষ এক বত্সর বযস্ক মেষশাবকের য়োগান দেবে| তা প্রভুর উদ্দেশ্যে হোমব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ূপে উত্সর্গ করা হবে| প্রতি সকালে তার য়োগান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ছাড়া প্রতি দিন সকাল বেলা মেষশাবকের সঙ্গে শস্য নৈবেদ্যও উত্সর্গ করবে| গম ভেজাবার জন্য প্র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/6 ঐফা গমের সঙ্গে 1/3 হিন পরিমান তেলও তোমাকে দিতে হবে| এ হবে প্রভুর উদ্দেশ্যে প্রতি দিন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সর্গীকৃত শস্য নৈবেদ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রা চিরকাল প্রতি সকাল বেলা মেষশাবক, শস্য নৈবেদ্য, ও তেল হোমবলি উত্সর্গ করার জন্য দে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্রভু আমার সদাপ্রভু এই কথা বলেন, “যদি শাসক তার জমির কোন অংশ তার পুত্রকে দেয়, তবে সেই অং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দের সম্পত্তি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িন্তু শাসক যদি সেই জমির অংশ উপহার হিসাবে তার কোন এক দাসকে দেয় তবে তা কেবল মুক্তির বছরপর্য়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দাসের অধিকারে থাকবে তারপর তা শাসকের কাছে ফেরত যাবে| কেবল শাসকের পুত্ররাই উপহারের স্থায়ী অধিকা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2026-10-21T10:24:47Z</dcterms:created>
  <dcterms:modified xsi:type="dcterms:W3CDTF">2026-10-21T10:24:47Z</dcterms:modified>
  <dc:title>যিহিষ্কেল : 46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