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மரிக்கிறபோது நூற்றிருபதுவயதாயிருந்தான்; அவன் கண் இருளடையவுமில்லை, அவன் பெலன் குறையவு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புத்திரர் மோவாபின் சமனான வெளிகளில் மோசேக்காக முப்பது நாள் அழுதுகொண்டிருந்தார்கள்; மோசேக்காக அழுது துக்கங்கொண்டாடின நாட்கள் முடி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புத்திரர் மோவாபின் சமனான வெளிகளில் மோசேக்காக முப்பது நாள் அழுதுகொண்டிருந்தார்கள்; மோசேக்காக அழுது துக்கங்கொண்டாடின நாட்கள் முடி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நூனின் குமரனாகிய யோசுவாவின்மேல் தன் கைகளை வைத்தபடியினால் அவன் ஞானத்தின் ஆவினால் நிறையப்பட்டான்; இஸ்ரவேல் புத்திரர் அவனுக்குக் கீழ்ப்படிந்து, கர்த்தர் மோசேக்குக் கட்டளையிட்டபடியே செய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நூனின் குமரனாகிய யோசுவாவின்மேல் தன் கைகளை வைத்தபடியினால் அவன் ஞானத்தின் ஆவினால் நிறையப்பட்டான்; இஸ்ரவேல் புத்திரர் அவனுக்குக் கீழ்ப்படிந்து, கர்த்தர் மோசேக்குக் கட்டளையிட்டபடியே செய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 எகிப்துதேசத்திலே பார்வோனுக்கும், அவனுடைய எல்லா ஊழியக்காரருக்கும், அவனுடைய தேசமனைத்திற்கும் செய்யும்படி கர்த்தர் அவனை அனுப்பிச் செய்வித்த சகல அடையாளங்களையும் அற்புதங்களைய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 எகிப்துதேசத்திலே பார்வோனுக்கும், அவனுடைய எல்லா ஊழியக்காரருக்கும், அவனுடைய தேசமனைத்திற்கும் செய்யும்படி கர்த்தர் அவனை அனுப்பிச் செய்வித்த சகல அடையாளங்களையும் அற்புதங்களைய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இஸ்ரவேலர் எல்லாருக்கும் பிரத்தியட்சமாய்ச் செய்த சகல வல்லமையான கிரியைகளையும், மகா பயங்கரமான செய்கைகளையும் பார்த்த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ை முகமுகமாய் அறிந்த மோசேயைப்போல, ஒரு தீர்க்கதரிசியும் இஸ்ரவேலில் அப்புறம் எழும்பினதில்லை என்று விளங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மோசே மோவாபின் சமனான வெளிகளிலிருந்து எரிகோவுக்கு எதிரான நேபோ மலையிலிருக்கும் பிஸ்காவின் கொடுமுடியில் ஏறினான்; அப்பொழுது கர்த்தர் அவனுக்கு, தாண்மட்டுமுள்ள கீலேயாத் தேசம் அனைத்தைய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மோசே மோவாபின் சமனான வெளிகளிலிருந்து எரிகோவுக்கு எதிரான நேபோ மலையிலிருக்கும் பிஸ்காவின் கொடுமுடியில் ஏறினான்; அப்பொழுது கர்த்தர் அவனுக்கு, தாண்மட்டுமுள்ள கீலேயாத் தேசம் அனைத்த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ப்தலி தேசம் அனைத்தையும், எப்பிராயீம் மனாசே என்பவர்களின் தேசத்தையும், கடைசிச் சமுத்திரம்வரைக்குமுள்ள யூதா தேசம் அனைத்த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ப்தலி தேசம் அனைத்தையும், எப்பிராயீம் மனாசே என்பவர்களின் தேசத்தையும், கடைசிச் சமுத்திரம்வரைக்குமுள்ள யூதா தேசம் அனைத்த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ென்புறத்தையும், சோவார்வரைக்குமுள்ள பேரீச்சமரங்களின் பட்டணம் என்னும் ஊர்முதற்கொண்டு எரிகோவின் பள்ளத்தாக்காகிய சமனான பூமியையும் காண்பித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அவனை நோக்கி: நான் உங்கள் சந்ததிக்குக் கொடுப்பேன் என்று ஆபிரகாமுக்கும் ஈசாக்குக்கும் யாக்கோபுக்கும் ஆணையிட்ட தேசம் இதுதான், இதை உன் கண் காணும்படி செய்தேன்; ஆனாலும் அவ்விடத்திற்குக் கடந்துபோவதில்லை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அவனை நோக்கி: நான் உங்கள் சந்ததிக்குக் கொடுப்பேன் என்று ஆபிரகாமுக்கும் ஈசாக்குக்கும் யாக்கோபுக்கும் ஆணையிட்ட தேசம் இதுதான், இதை உன் கண் காணும்படி செய்தேன்; ஆனாலும் அவ்விடத்திற்குக் கடந்துபோவதில்லை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கர்த்தரின் தாசனாகிய மோசே மோவாப் தேசமான அவ்விடத்திலே கர்த்தருடைய வார்த்தையின்படியே மர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அவனை மோவாப் தேசத்திலுள்ள பெத்பேயோருக்கு எதிரான பள்ளத்தாக்கிலே அடக்கம்பண்ணினார். இந்நாள்வரைக்கும் ஒருவனும் அவன் பிரேதக்குழியை அறிய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அவனை மோவாப் தேசத்திலுள்ள பெத்பேயோருக்கு எதிரான பள்ளத்தாக்கிலே அடக்கம்பண்ணினார். இந்நாள்வரைக்கும் ஒருவனும் அவன் பிரேதக்குழியை அறிய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ಮೋಶೆಯು ಸಾಯುವಾಗ ನೂರಿಪ್ಪತ್ತು ವರುಷದವ ನಾಗಿದ್ದನು. ಅವನ ಕಣ್ಣು ಮೊಬ್ಬಾಗಲಿಲ್ಲ; ಅವನ ತ್ರಾಣ ಕುಂದ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ಸ್ರಾಯೇಲ್‌ ಮಕ್ಕಳು ಮೋವಾಬಿನ ಬೈಲಿನಲ್ಲಿ ಮೋಶೆಯ ನಿಮಿತ್ತ ಮೂವತ್ತು ದಿವಸ ಅತ್ತರು. ಈ ಪ್ರಕಾರ ಮೋಶೆಯ ನಿಮಿತ್ತ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ಳಾಟದಲ್ಲಿ ಅಳುವ ದಿವಸಗಳು ಮುಗ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ನೂನನ ಮಗನಾದ ಯೆಹೋಶುವನು ಜ್ಞಾನದ ಆತ್ಮದಿಂದ ತುಂಬಿದ್ದನು. ಯಾಕಂದರೆ ಮೋಶೆ ಅವನ ಮೇಲೆ ತನ್ನ ಕೈ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ಿದ್ದನು. ಇಸ್ರಾಯೇಲ್‌ ಮಕ್ಕಳು ಕರ್ತನು ಮೋಶೆಗೆ ಆಜ್ಞಾಪಿಸಿದ ಪ್ರಕಾರ ಮಾಡಿ ಅವನ ಮಾತು ಕ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ಐಗುಪ್ತದೇಶದಲ್ಲಿ ಫರೋಹನಿಗೂ ಅವನ ಎಲ್ಲಾ ಸೇವಕರಿಗೂ ಅವನ ಎಲ್ಲಾ ದೇಶಕ್ಕೂ ಮಾಡಿ ದಕ್ಕೆ ಕರ್ತನ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 ಸಮಸ್ತ ಗುರುತು ಗಳ ಮತ್ತು ಅದ್ಭುತಗಳ ವಿಷಯದ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ಮೋಶೆ ಸಮಸ್ತ ಇಸ್ರಾಯೇಲಿನ ಮುಂದೆ ತೋರಿಸಿದ ಸಮಸ್ತ ಬಲವಾದ ಕೈಯ ಸಮಸ್ತ ಮಹಾಭಯದ ವಿಷಯ ದ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ು ಮುಖಾಮುಖಿಯಾಗಿ ತಿಳಿದ ಮೋಶೆಯ ಹಾಗೆ ಮತ್ತೊಬ್ಬ ಪ್ರವಾದಿ ಇಸ್ರಾ ಯೇಲಿನಲ್ಲಿ ಏಳಲಿಲ್ಲ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ಮೋಶೆ ಮೋವಾಬಿನ ಬೈಲಿನಿಂದ ನೆಬೋ ಪರ್ವತಕ್ಕೆ ಯೆರಿಕೋವಿಗೆ ಎದುರಾಗಿರುವ ಪಿಸ್ಗಾದ ಶಿಖರಕ್ಕೆ ಏರಿ ಹೋದನು.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ಅವನಿಗೆ ದೇಶವನ್ನೆಲ್ಲಾ ದಾನಿನ ವರೆಗಿರುವ ಗಿಲ್ಯಾದ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ಎಲ್ಲಾ ನಫ್ತಾಲಿಯನ್ನೂ ಸಮಸ್ತ ಎಫ್ರಾಯಾಮನ, ಮನಸ್ಸೆಯ ದೇಶವನ್ನೂ ಸಮುದ್ರದ ಕಟ್ಟಕಡೆಯ ವರೆಗಿರುವ ಸಮಸ್ತ ಯೆಹ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ಕ್ಷಿಣವನ್ನೂ ಖರ್ಜೂರಗಳ ಪಟ್ಟಣ ವಾದ ಯೆರಿಕೋವಿನ ತಗ್ಗೆಂಬ ಬೈಲನ್ನೂ ಚೋಗ ರೂರಿನ ಪರ್ಯಂತರಕ್ಕೆ ತೋ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ು ಅವನಿಗೆ--ನಾನು ನಿನ್ನ ಸಂತತಿಗೆ ಕೊಡುತ್ತೇನೆಂದು ಅಬ್ರಹಾಮನಿಗೂ ಇಸಾಕನಿಗೂ ಯಾಕೋಬನಿಗೂ ಪ್ರಮಾಣಮಾಡಿದ ದೇಶ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ೇ. ಅದನ್ನು ನಿನಗೆ ತೋರಿಸಿದೆನು; ಆದರೆ ನೀನು ಅಲ್ಲಿಗೆ ದಾಟಿ ಸೇರುವದಿಲ್ಲ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 ಮಾತಿನ ಹಾಗೆ ಕರ್ತನ ದಾಸನಾದ ಮೋಶೆಯು ಅಲ್ಲಿ ಮೋವಾಬಿನ ದೇಶದಲ್ಲಿ ಸ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ು ಅವನನ್ನು ಮೋವಾಬಿನ ದೇಶದ ತಗ್ಗಿನಲ್ಲಿ ಬೇತ್ಪಯೋರಿಗೆ ಎದುರಾಗಿ ಹೂಣಿಟ್ಟನು; ಅವನ ಸಮಾಧಿ ಇಂದಿನ ವರೆಗೆ ಯಾ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ೊತ್ತ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2026-10-20T06:11:15Z</dcterms:created>
  <dcterms:modified xsi:type="dcterms:W3CDTF">2026-10-20T06:11:15Z</dcterms:modified>
  <dc:title>ಧರ್ಮೋಪದೇಶಕಾಂಡ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