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உன் செவிகளும் சகல ஜனத்தின் செவிகளும் கேட்க நான் சொல்லும் வார்த்தையைக் கே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னனியா என்கிற தீர்க்கதரிசி அவ்வருஷத்திலேதானே ஏழாம் மாதத்தில் செத்துப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के भवन के जितने पात्र बाबुल का राजा नबूकदनेस्सर इस स्थान से उठा कर बाबुल ले गया, उन्हें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 वर्ष के भीतर फिर इसी स्थान में ले आ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मैं यहूदा के राजा यहोयाकीम का पुत्र यकोन्याह और सब यहूदी बंधुए जो बाबुल को गए हैं, उन को भी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में लौटा ले आऊंगा; क्योंकि मैं ने बाबुल के राजा के जूए को तोड़ दिया है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यिर्मयाह नबी ने हनन्याह नबी से, याजकों और उन सब लोगों के साम्हने जो यहोवा के भवन में खड़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आमीन! यहोवा ऐसा ही करे; जो बातें तू ने भविष्यद्वाणी कर के कही हैं कि यहोवा के भवन के पात्र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ंधुए बाबुल से इस स्थान में फिर आएंगे, उन्हें यहोवा पूर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ौभी मेरा यह वचन सुन, जो मैं तुझे और सब लोगों को कह सुना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भविष्यद्वक्ता प्राचीनकाल से मेरे और तेरे पहिले होते आए थे, उन्होंने तो बहुत से देशों और ब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्यों के विरुद्ध युद्ध और विपत्ति और मरी के विषय भविष्यद्वाणी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न्तु जो भविष्यद्वक्ता कुशल के विषय भविष्यद्वाणी करे, तो जब उसका वचन पूरा हो, तब ही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 के विष्य यह निश्चय हो जाएगा कि यह सचमुच यहोवा का भेजा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हनन्याह भविष्यद्वक्ता ने उस जूए को जो यिर्मयाह भविष्यद्वक्ता की गर्दन पर था, उतार कर त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हनन्याह ने सब लोगों के साम्हने कहा, यहोवा यों कहता है कि इसी प्रकार से मैं पूरे दो वर्ष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तर बाबुल के राजा नबूकदनेस्सर के जूए को सब जातियों की गर्दन पर से उतार कर तोड़ दूंगा। तब यिर्म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विष्यद्वक्ता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हनन्याह भविष्यद्वक्ता ने यिर्मयाह भविष्यद्वक्ता की गर्दन पर से जूआ उतार कर तोड़ दिया,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द यहोवा का यह वचन यिर्मयाह के पास पहुंच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ा कर हनन्याह से यह कह, यहोवा यों कहता है कि तू ने काठ का जूआ तो तोड़ दिया, परन्तु ऐसा कर के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सकी सन्ती लोहे का जूआ बना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इस्राएल का परमेश्वर, सेनाओं का यहोवा यों कहता है कि मैं इन सब जातियों की गर्दन पर लो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जूआ रखता हूँ और वे बाबुल के राजा नबूकदनेस्सर के आधीन रहेंगे, और इन को उसके आधीन होना पड़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ैदान के जीवजन्तु भी मैं उसके वश में कर दे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िर्मयाह नबी ने हनन्याह नबी से यह भी कहा, हे हनन्याह, देख यहोवा ने तुझे नहीं भेजा, तू ने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झूठी आशा दिला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ये यहोवा तुझ से यों कहता है, कि देख, मैं तुझ को पृथ्वी के ऊपर से उठा दूंगा, इसी वर्ष में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ेगा; क्योंकि तू ने यहोवा की ओर से फिरने की बातें क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इस वचन के अनुसार हनन्याह उसी वर्ष के सातवें महीने में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उसी वर्ष, अर्थात यहूदा के राजा सिदकिय्याह के राज्य के चौथे वर्ष के पांचवें महीने में, अज्ज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ुत्र हनन्याह जो गिबोन का एक भविष्यद्वक्ता था, उसने मुझ से यहोवा के भवन में, याजकों और सब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म्ह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राएल का परमेश्वर सेनाओं का यहोवा यों कहता है कि मैं ने बाबुल के राजा के जूए को तोड़ ड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2026-10-21T07:30:23Z</dcterms:created>
  <dcterms:modified xsi:type="dcterms:W3CDTF">2026-10-21T07:30:23Z</dcterms:modified>
  <dc:title>यिर्मयाह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