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presProps" Target="presProps.xml"/>
  <Relationship Id="rId131" Type="http://schemas.openxmlformats.org/officeDocument/2006/relationships/viewProps" Target="viewProps.xml"/>
  <Relationship Id="rId1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யோ! உனக்கு ஐயோ! என்று கர்த்தராகிய ஆண்டவர் சொல்லுகிறார்; நீ செய்த பொல்லாப்புக்களெல்லாம் தவிர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யோ! உனக்கு ஐயோ! என்று கர்த்தராகிய ஆண்டவர் சொல்லுகிறார்; நீ செய்த பொல்லாப்புக்களெல்லாம் தவிர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உனக்கு மண்டபங்களைக் கட்டி, உனக்குச் சகல வீதிகளிலும் உயர்ந்த மேடைகளை உண்டுபண்ணின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உனக்கு மண்டபங்களைக் கட்டி, உனக்குச் சகல வீதிகளிலும் உயர்ந்த மேடைகளை உண்டுபண்ணின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ை பெருத்த உன் அயல் தேசத்தாராகிய எகிப்திய புத்திரரோடே வேசித்தனம்பண்ணி, எனக்குக் கோபம் உண்டாக்கும்படி உன் வேசித்தனங்களைப் பெருகப்பண்ணின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ை பெருத்த உன் அயல் தேசத்தாராகிய எகிப்திய புத்திரரோடே வேசித்தனம்பண்ணி, எனக்குக் கோபம் உண்டாக்கும்படி உன் வேசித்தனங்களைப் பெருகப்பண்ணின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ப்தியடையாததினால் அசீரிய புத்திரரோடும் வேசித்தனம்பண்ணினாய்; அவர்களோடே வேசித்தனம்பண்ணியும் நீ திருப்தியடைய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கானான் தேசத்திலே செய்த வேசித்தனத்தை கல்தேயர்மட்டும் எட்டச் செய்தாய்; அதினாலும் நீ திருப்தியடையாமற்போன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ெட்கங்கெட்ட வேசியின் கிரியைகளாகிய இவைகளையெல்லாம் நீ செய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ெட்கங்கெட்ட வேசியின் கிரியைகளாகிய இவைகளையெல்லாம் நீ செய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ுருஷனுக்குப் பதிலாக அந்நியரைச் சேர்த்துக்கொள்ளுகிற விபசார ஸ்திரீயைப்போல இருக்கிற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வேசியே, கர்த்தருடைய வார்த்தையைக் கே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ருசலேமின் அருவருப்புகளை அதற்கு அறிவித்துச் சொல்லவேண்டியது என்னவென்றால்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பசாரிகளையும் இரத்தஞ்சிந்தினவர்களையும் நியாயந்தீர்க்கிறபடியே உன்னை நியாயந்தீர்த்து, உக்கிரகத்தோடும் எரிச்சலோடும் இரத்தப்பழியை உன்பேரில் சுமத்த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பசாரிகளையும் இரத்தஞ்சிந்தினவர்களையும் நியாயந்தீர்க்கிறபடியே உன்னை நியாயந்தீர்த்து, உக்கிரகத்தோடும் எரிச்சலோடும் இரத்தப்பழியை உன்பேரில் சுமத்த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எருசலேமுக்குச் சொல்லுகிறார், கானான் தேசமே உன் உற்பத்திக்கும் உன் பிறப்புக்கும் இடம், உன் தகப்பன் எமோரியன், உன் தாய் ஏத்தித்தி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எருசலேமுக்குச் சொல்லுகிறார், கானான் தேசமே உன் உற்பத்திக்கும் உன் பிறப்புக்கும் இடம், உன் தகப்பன் எமோரியன், உன் தாய் ஏத்தித்தி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றப்பின் வர்த்தமானம் என்னவென்றால், நீ பிறந்த நாளிலே உன் தொப்புள் அறுக்கப்படவுமில்லை; நீ சுத்தமாவதற்குத் தண்ணீரினால் குளிப்பாட்டப்படவுமில்லை; துணிகளில் சுற்றப்படவு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றப்பின் வர்த்தமானம் என்னவென்றால், நீ பிறந்த நாளிலே உன் தொப்புள் அறுக்கப்படவுமில்லை; நீ சுத்தமாவதற்குத் தண்ணீரினால் குளிப்பாட்டப்படவுமில்லை; துணிகளில் சுற்றப்படவும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க்கு விரோதமாக ஒரு கூட்டத்தைக் கொண்டுவந்து, உன்னைக் கல்லெறிந்து, உன்னைத் தங்கள் பட்டயங்களால் குத்திபோட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க்கு விரோதமாக ஒரு கூட்டத்தைக் கொண்டுவந்து, உன்னைக் கல்லெறிந்து, உன்னைத் தங்கள் பட்டயங்களால் குத்திபோட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வீடுகளை அக்கினியால் சுட்டெரித்து, அநேக ஸ்திரீகளின் கண்களுக்கு முன்பாக உன்னில் நியாயத்தீர்ப்புகளைச் செய்வார்கள்; உன் வேசித்தனத்தை ஒழியப்பண்ணுவேன்; நீ இனிப் பணையங்கொடுப்ப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வீடுகளை அக்கினியால் சுட்டெரித்து, அநேக ஸ்திரீகளின் கண்களுக்கு முன்பாக உன்னில் நியாயத்தீர்ப்புகளைச் செய்வார்கள்; உன் வேசித்தனத்தை ஒழியப்பண்ணுவேன்; நீ இனிப் பணையங்கொடுப்ப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்விதமாய் என் எரிச்சல் உன்னை விட்டு நீங்கும்படி நான் என் உக்கிரத்தை உன்னில் ஆறப்பண்ணி, இனி கோபமாயிராமல் அமர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ழமொழி சொல்லுகிறவர்கள் எல்லாரும்: தாயைப்போல மகள் என்று உன்னைக்குறித்து பழமொழி சொல்லுவ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 இடதுபுறத்திலே, தானும் தன் குமாரத்திகளுமாய்க் குடியிருந்த சமாரியா உன் தமக்கை; உன் வலதுபுறத்திலே, தானும் தன் குமாரத்திகளுமாய்க் குடியிருந்த சோதோம் உன் தங்க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 இடதுபுறத்திலே, தானும் தன் குமாரத்திகளுமாய்க் குடியிருந்த சமாரியா உன் தமக்கை; உன் வலதுபுறத்திலே, தானும் தன் குமாரத்திகளுமாய்க் குடியிருந்த சோதோம் உன் தங்க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ிலும் நீ அவர்களுடைய மார்க்கங்களிலே நடவாமலும், அவர்களுடைய அருவருப்புகளின்படி செய்யாமலும், அது மகா அற்பகாரியம் என்கிறதுபோல நீ உன் எல்லா வழிகளிலேயும் அவர்களைப் பார்க்கிலும் கேடாய் நடந்தாய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யும் உன் குமாரத்திகளும் செய்தது போல, உன் சகோதரியாகிய சோதோமும் அவளுடைய குமாரத்திகளும் செய்யவில்லை என்று என் ஜீவனைக்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யும் உன் குமாரத்திகளும் செய்தது போல, உன் சகோதரியாகிய சோதோமும் அவளுடைய குமாரத்திகளும் செய்யவில்லை என்று என் ஜீவனைக்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ோ, கெர்வமும், ஆகாரத் திரட்சியும், நிர்விசாரமான சாங்கோபாங்கமுமாகிய இவைகளே உன் சகோதரியான சோதோமின் அக்கிரமம்; இவைகளே அவளிடத்திலும் அவள் குமாரத்திகளிடத்திலும் இருந்தன; சிறுமையும் எளிமையுமானவனுடைய கையை அவள் பலப்படுத்தவ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ோ, கெர்வமும், ஆகாரத் திரட்சியும், நிர்விசாரமான சாங்கோபாங்கமுமாகிய இவைகளே உன் சகோதரியான சோதோமின் அக்கிரமம்; இவைகளே அவளிடத்திலும் அவள் குமாரத்திகளிடத்திலும் இருந்தன; சிறுமையும் எளிமையுமானவனுடைய கையை அவள் பலப்படுத்தவ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் தங்களை உயர்த்தி, என் முகத்துக்கு முன்பாக அருவருப்பானதைச் செய்தார்கள்; அதை நான் கண்டபோது, அவர்களை ஒழித்துவிட்ட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் தங்களை உயர்த்தி, என் முகத்துக்கு முன்பாக அருவருப்பானதைச் செய்தார்கள்; அதை நான் கண்டபோது, அவர்களை ஒழித்துவிட்ட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்னை ஜலத்தினால் முழுக்காட்டி, உன்னை இரத்தமற ஸ்நானம் பண்ணுவித்து, உனக்கு எண்ணெய் பூசி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த்திரத்தையலாடையை உனக்கு உடுத்தி, சாயந்தீர்ந்த பாதரட்சைகளை உனக்குத் தரித்து, கட்ட மெல்லிய புடவையையும், மூடிக்கொள்ளப் பட்டுச் சால்வையையும் உனக்குக் கொடுத்து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த்திரத்தையலாடையை உனக்கு உடுத்தி, சாயந்தீர்ந்த பாதரட்சைகளை உனக்குத் தரித்து, கட்ட மெல்லிய புடவையையும், மூடிக்கொள்ளப் பட்டுச் சால்வையையும் உனக்குக் கொடுத்து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சோதோமும் அவள் குமாரத்திகளும் சிறையிருப்பையும், சமாரியாவும் அவள் குமாரத்திகளும் சிறையிருக்கிற சிறையிருப்பையும் திருப்பும்போது, அவர்கள் நடுவில் நீ சிறையிருக்கிற உன்னுடைய சிறையிருப்பையும் திருப்புவ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சோதோமும் அவள் குமாரத்திகளும் சிறையிருப்பையும், சமாரியாவும் அவள் குமாரத்திகளும் சிறையிருக்கிற சிறையிருப்பையும் திருப்பும்போது, அவர்கள் நடுவில் நீ சிறையிருக்கிற உன்னுடைய சிறையிருப்பையும் திருப்புவே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சோதோமும் அவள் குமாரத்திகளும் சிறையிருப்பையும், சமாரியாவும் அவள் குமாரத்திகளும் சிறையிருக்கிற சிறையிருப்பையும் திருப்பும்போது, அவர்கள் நடுவில் நீ சிறையிருக்கிற உன்னுடைய சிறையிருப்பையும் திருப்புவ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ஆபரணங்களால் அலங்கரித்து, உன் கைகளிலே கடகங்களையும், உன் கழுத்திலே சரப்பணியையும் போட்டு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தினால் நீ அவர்களுக்கு ஆறுதலாக இருந்து, உன் இலச்சையைச் சுமந்து; நீ செய்த எல்லாவற்றினாலும் வெட்கமடைவாய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ெற்றியில் நெற்றிப்பட்டத்தையும், உன் காதுகளில் காதணியையும், உன் தலையின்மேல் சிங்காரமான கிரீடத்தையும் தரித்தேன்.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ை வெறுக்கும் சீரியாவின் குமாரத்திகளும், அவளைச் சுற்றிலும் இருக்கிற பெலிஸ்தரின் குமாரத்திகளும் அவமானம் பண்ணினபோது உன் பொல்லாப்பு வெளியாயிற்றே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ை வெறுக்கும் சீரியாவின் குமாரத்திகளும், அவளைச் சுற்றிலும் இருக்கிற பெலிஸ்தரின் குமாரத்திகளும் அவமானம் பண்ணினபோது உன் பொல்லாப்பு வெளியாயிற்றே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அழகினாலே உன் கீர்த்தி புற ஜாதிகளுக்குள்ளே பிரசித்தமாயிற்று; நான் உன்மேல் வைத்த என் மகிமையினாலே அது குறைவற்றதாய் இருந்ததென்று கர்த்தராகிய ஆண்டவர் சொல்லுகிறா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அழகினாலே உன் கீர்த்தி புற ஜாதிகளுக்குள்ளே பிரசித்தமாயிற்று; நான் உன்மேல் வைத்த என் மகிமையினாலே அது குறைவற்றதாய் இருந்ததென்று கர்த்தராகிய ஆண்டவர் சொல்லுகி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ஸ்திரங்களில் சிலவற்றை எடுத்து, பலவருணச் ஜோடிப்பான மேடைகளை உனக்கு உண்டாக்கி, அவைகளின்மேல் வேசித்தனம்பண்ணினாய்; அப்படிக்கொத்த காரியங்கள் ஒருக்காலும் சம்பவித்ததுமில்லை, சம்பவிப்பதுமில்லை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ஸ்திரங்களில் சிலவற்றை எடுத்து, பலவருணச் ஜோடிப்பான மேடைகளை உனக்கு உண்டாக்கி, அவைகளின்மேல் வேசித்தனம்பண்ணினாய்; அப்படிக்கொத்த காரியங்கள் ஒருக்காலும் சம்பவித்ததுமில்லை, சம்பவிப்பதுமில்லை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ற்குமுன் உன் கெர்வத்தின் நாளிலே உன் சகோதரியாகிய சோதோமின் பெயரை உன் வாயினாலே உச்சரிக்கவுமாட்டாய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ற்குமுன் உன் கெர்வத்தின் நாளிலே உன் சகோதரியாகிய சோதோமின் பெயரை உன் வாயினாலே உச்சரிக்கவுமாட்டாய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முறைகேட்டையும் உன் அருவருப்புகளையும் நீ சுமப்பாய் என்று கர்த்தர் சொல்லுகிறார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க்குக் கொடுத்த என் பொன்னும் என் வெள்ளியுமான உன் சிங்கார ஆபரணங்களை நீ எடுத்து, உனக்கு ஆண்சுரூபங்களை உண்டாக்கி, அவைகளோடே வேசித்தனம்பண்ணி,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க்குக் கொடுத்த என் பொன்னும் என் வெள்ளியுமான உன் சிங்கார ஆபரணங்களை நீ எடுத்து, உனக்கு ஆண்சுரூபங்களை உண்டாக்கி, அவைகளோடே வேசித்தனம்பண்ணி,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ாகிய ஆண்டவர் சொல்லுகிறது என்னவென்றால்: உடன்படிக்கையை முறித்துபோடுகிறதினால் ஆணையை அசட்டைபண்ணின நீ செய்ததுபோல நான் உனக்குச் செய்வே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ாகிய ஆண்டவர் சொல்லுகிறது என்னவென்றால்: உடன்படிக்கையை முறித்துபோடுகிறதினால் ஆணையை அசட்டைபண்ணின நீ செய்ததுபோல நான் உனக்குச் செய்வே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ித்திரத்தையலாடைகளை எடுத்து, அவைகளை மூடி, என் எண்ணெயையும் என் தூபவர்க்கத்தையும் அவைகளின்முன் படைத்து,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ித்திரத்தையலாடைகளை எடுத்து, அவைகளை மூடி, என் எண்ணெயையும் என் தூபவர்க்கத்தையும் அவைகளின்முன் படைத்து,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கிலும் உன் இளவயதில் உன்னோடே பண்ணின என் உடன்படிக்கையை நான் நினைத்து, நித்திய உடன்படிக்கையை உனக்கு ஏற்படுத்துவேன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கிலும் உன் இளவயதில் உன்னோடே பண்ணின என் உடன்படிக்கையை நான் நினைத்து, நித்திய உடன்படிக்கையை உனக்கு ஏற்படுத்துவேன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ன்னோடே என் உடன்படிக்கையைப்பண்ணி ஏற்படுத்துவேன்; அப்பொழுது நான் கர்த்தர் என்று அறிவாய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ெய்த வேசித்தனங்கள் போதாதென்று, நீ என் பிள்ளைகளை அவைகளுக்குத் தீக்கடக்கப்பண்ண ஒப்புக்கொடுத்து, அவர்களைக் கொலைசெய்த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ুমি আমায় পরিত্যাগ করেছিলে এবং ঐসব ভয়ঙ্কর কাজ করেছিলে| তুমি কখনও তোমার য়ৌবনকাল স্মরণ কর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মরণ করনি যে তোমাকে যখন আমি খুঁজে পেয়েছিলাম তখন তুমি রক্ত জড়ানো অবস্থায় উলঙ্গ হয়ে পড়েছিল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ূণ্যে পা ছুঁড়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ঐসব মন্দ কাজের পর, হায জেরুশালেম, এ তোমার পক্ষে ভীষণ অমঙ্গলদাযক হবে!” প্রভু আমার সদাপ্রভু এ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ঐসব করার পর তুমি ঐ ঢিবি তৈরী করলে মূর্ত্তি পূজা করার জন্য| প্রতি রাস্তার কোণে ঐসব মূর্ত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র স্থান তৈরী কর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ত্যেক রাস্তার মাথায় মাথায় ঐ ঢিবি তৈরী করলে| এই ভাবে তোমার সৌন্দর্য়্য় নষ্ট করলে| পথি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ার জন্য তুমি তা ব্যবহার করলে| তুমি তোমার কাপড়ের নীচের ভাগ ওঠালে যাতে তোমার পা দেখা যায়; তা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ঐসব লোকদের সঙ্গে বেশ্যার মত ব্যবহার কর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পর তুমি তোমার প্রতিবেশী মিশরে গেলে যার য়ৌনাঙ্গ বড় বড়| তারপর আমাকে রুদ্ধ করতে বহুবার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য়ৌন এযিা সম্পন্ন কর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ই আমি তোমায় শাস্তি দিলাম! তোমার জমির অধিকারের অংশ নিয়ে নিলাম| আর তোমার শএু পলেষ্ট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্যাদের শহর তোমাদের প্রতি তাদের যা ইচ্ছা তাই করতে দিলাম| এমনকি তারাও তোমাদের মন্দ কাজ শুনে চম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পর তুমি অশূরীয়দের সঙ্গে য়ৌন এযিা করতে গেলে| তোমার তৃপ্তি কিছুতেই হ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ই তুমি কনানের দিকে ফিরলে, তারপর বাবিলের দিকে| তবু তোমার মন ভ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োমাকে দিয়ে ওসব কাজ করাবার জন্য তোমার হৃদয়কে অবশ্য দুর্বল হতে হবে| তুমি একজন দাপটমযী বেশ্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আচরণ করলে|” প্রভু আমার সদাপ্রভুই ঐসব কথা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ঈশ্বর বলেছিলেন, “কিন্তু তুমি ঠিক একেবারে বেশ্যার মত ছিলে না| তুমি প্রত্যেক বড় রাস্তার মাথায়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গলির কোণে উপাসনার জন্য ঢিবি তৈরী করেছিলে| ঐসব লোকের সাথে য়ৌনএযিা করেছিলে কিন্তু বেশ্যা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াছ থেকে বেতন নাও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ুমি ব্যভিচারী নারী| তোমার স্বামীর সাথে নয় কিন্তু আগন্তুকদের সঙ্গেই শুতে তুমি ভালোবাস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বেশীর ভাগ বেশ্যাই পুরুষদের বেতন দিতে বাধ্য করে; কিন্তু তুমি তোমার প্রেমিকদের অর্থ দিলে|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ধারের সমস্ত লোকেদের বেতন দিলে তোমার সঙ্গে য়ৌন কাজ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বেশীর ভাগ বেশ্যার বিপরীত তুমি| অধিকাংশ বেশ্যা পুরুষদের বেতন দিতে বাধ্য করে কিন্তু যে পুরুষ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ঙ্গে য়ৌন এযিা করে তাদের তুমি বেতন 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বেশ্যা, প্রভুর বার্ত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র বাক্য আমার কাছে এল| তিনি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্রভু আমার সদাপ্রভু এই সব কথা বলেন: “তুমি তোমার টাকা খরচ করে তোমার প্রেমিকদের ও নোংরা দেব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উলঙ্গতা দেখিয়েছ এবং তাদের সঙ্গে য়ৌন কাজ করেছ এবং তাদের তোমার ছেলে-মেয়েদের রক্ত দিয়ে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জেরুশালেমের লোকরা যে সমস্ত ঘৃণিত কাজ করেছে সে সম্বন্ধে তাদের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ই আমি তোমার সব প্রেমিকদের জড়ো করব| তুমি যাদের ভালোবেসেছিলে ও যাদের ঘৃণা করেছিলে সে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আমি জড়ো করব আর তোমার উলঙ্গতা দেখাব| তারা তোমাকে সম্পূর্ণ উলঙ্গ দে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রপর আমি তোমায় শাস্তি দেব| আমি তোমায় নরঘাতকের ও ব্যভিচারিনীর উপযুক্ত য়ৌন পাপের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এক রোধন্বত ও ঈর্ষান্বিত স্বামীর দ্বারা শাস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ুমি অবশ্যই বলবে, ‘প্রভু আমার সদাপ্রভু জেরুশালেমকে এই সব কথা বলেন: তোমার দিকে দেখ| তুমি জন্মেছ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ানে| তোমার বাবা ছিলেন ইমোরীয়, তোমার মা হিত্তী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ঐ সমস্ত প্রেমিকদের হাতে তোমাকে দেব| তারা তোমার ঢিবিগুলো ধ্বংস করবে| তোমার পূজার স্থান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িয়ে দেবে| তারা তোমার কাপড় ছিঁড়ে ফেলে তোমার সুন্দর অলঙ্কার নিয়ে নেবে| তারা তোমায় নিঃস্ব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লঙ্গ করে ছেড়ে যাবে সেই অবস্থায় যে অবস্থায় আমি তোমায় পে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জেরুশালেম যে দিন তোমার জন্ম হয়, তোমার নাড়ি কাটার জন্য কোন জায়গা ছিল না| কেউ তোমার গায়ে লব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ড়িয়ে তোমাকে পরিষ্কার করার জন্য স্নান করায় নি| কেউ তোমায় কাপড়ে মোড়ায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ারা জনতার ভিড় জড়ো করে পাথর ছুঁড়ে তোমায় মেরে ফেলবে| তারপর তাদের তরবারি দ্বারা তোমাকে টু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রো করে কা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জেরুশালেম, তুমি সম্পূর্ণ একা ছিলে| কেউ তোমার জন্য দুঃখ বোধ করেনি, তোমার যত্নও নেযনি| জেরুশালে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জন্মদিনে, তোমার পিতামাতা তোমাকে ক্ষেতে ছুঁড়ে ফেলে দিয়েছিল| তারা এরকম করেছিল কারণ তারা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ৃণা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ারা তোমার গৃহ (মন্দির) বালিয়ে দেবে| তোমায় শাস্তি দেবে যাতে অন্য মহিলারা তা দেখে| আ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্যার মত জীবনযাপন বন্ধ করব| তোমার প্রেমিকদের বেতন দেওয়া বন্ধ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তখন আমি (ঈশ্বর) সেখান দিয়ে যাচ্ছিলাম| আমি তোমায় রক্তের মধ্যে ছটফট করতে দেখলাম| তুমি রক্তে ঢা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 কিন্তু আমি বললাম, “বাঁচ!” হ্যাঁ, তুমি রক্তে ঢাকা ছিলে কিন্তু আমি বললাম, “বাঁচ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ারপর আমার রোধ ও ঈর্ষা নিবৃত্ত করব| আমি শান্ত হব| আর রোধ 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তোমাকে মাঠের গাছের মত বেড়ে উঠতে সাহায্য করলাম| তুমি বাড়লে, বেড়ে উঠে একজন যুবতী হলে: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সিক হতে লাগল, স্তন দুটি বেড়ে উঠল, চুল বড় হল| কেউ তোমার প্রতি স্নেহভরে তাকিযে তোমার প্রতি মা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োমার কোন যত্ন নেযনি| কিন্তু তবুও তুমি উলঙ্গ ও ব্বিস্ত্রা 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কেন এই সব ঘটবে? কারণ তোমার য়ৌবনকালে কি ঘটেছিল তুমি তা মনে রাখোনি| তুমি ঐসব মন্দ কাজের দ্ব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রুদ্ধ করেছিলে| তাই তোমার এই সব মন্দ কাজের জন্য আমাকে তোমায় শাস্তি দিতে হল| কিন্তু তুমি আ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াবহ বিষয়ের পরিকল্পনা করলে|” প্রভু আমার সদাপ্রভু এই 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“তোমার বিষয়ে যেসব লোকে কথা বলে তাদের আরেকটা কথা বলার থাকবে| তারা বলবে, ‘মা যেমন, মেয়ে তেম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ুমি তোমার মায়ের মেয়ে| তুমি তোমার স্বামী এবং সন্তানদের জন্য কোন চিন্তা করো না| তু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নের মতোই| তোমরা দুজনেই তোমাদের স্বামী ও সন্তানদের ঘৃণা করতে| তোমরা তোমাদের মা বাবার মতোই| তোমার 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একজন হিত্তীয়া আর বাবা ছিলেন একজন ইমোরী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োমার বড় বোন শমরিয়া তার কন্যাদের নিয়ে তোমার উত্তর দিকে থাকত| আর তোমার ছোট বোন সদোম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্যাদেরনিয়ে তোমার দক্ষিণে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তারা যেসব ভয়ঙ্কর কাজ করেছিল তার সবগুলোই তোমরা করেছিলে| এমনকি তাদের থেকেও খারাপ কাজ করেছিল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আমিই প্রভু এবং সদাপ্রভু| আমার জীবনের দিব্য, তুমি ও তোমার কন্যারা যেসব মন্দ কাজ করেছে, তোমার ব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দোম ও তার কন্যারাও তা করে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ঈশ্বর বলেছিলেন, “তোমার বোন সদোম ও তার কন্যারা গর্বিত হয়েছিল, পেট ভরে খেতে পেয়েছিল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প্রচুর সময় থাকত| তারা গরীব, অসহায় লোকদের সাহায্য কর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োমার দিকে তাকিযে দেখলাম, তোমাকে প্রেম করবার সময় হয়েছে| তাই আমি তোমার ওপর আমার কাপ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ছালাম এবং তোমার উলঙ্গতা আবৃত করলাম| তোমাকে বিয়ে করার প্রতিজ্ঞাও করলাম| তোমার সঙ্গে বিয়ের চুক্ত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, আর তুমি আমার হলে|”‘ প্রভু আমার সদাপ্রভু এসব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সদোম ও তার কন্যারা খুবই গর্বিত হয়ে উঠেছিল এবং আমার সামনে এবং ভয়ঙ্কর সব কাজ করতে শুরু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আমি তাদের তা করতে দেখে তাদের শাস্তি দিয়ে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ঈশ্বর বলেছেন, “আর তুমি যেসব মন্দ কাজ করেছ, শমরিয়া তার অর্ধেকও করেনি| তোমার ভয়ঙ্কর কাজ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মরিয়ার কাজের চেয়ে অনেক বেশী খারাপ!” তোমার মন্দ কাজগুলি আসলে তোমার বোন শমরিয়াকে ভালো হিস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‘আমি তোমায় জলে স্নান করালাম| তোমার রক্ত ধুলাম ও তোমার গায়ে তেল মালিশ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তাই তুমি তোমার লজ্জা বইবে| তুমি তোমার বোনকে তোমার চেয়ে উত্তম প্রমাণ করেছ| তুমি ভযানক কাজ করে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তোমাকে অবশ্যই লজ্জা পে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য় সুন্দর পোশাক ও পায়ে চামড়ার জুতো পরালাম| আমি তোমার মাথায় মসিনার পট্টি ও সিল্কের মা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াকা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ঈশ্বর বলেছিলেন, “আমি সদোম ও তার চারপাশের শহর ধ্বংস করেছিলাম| আর তার পাশের শমরিয়াও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 আর জেরুশালেম আমি তোমায় ধ্বংস করব| কিন্তু ঐ শহরগুলি আবার নির্মাণ করব| আর জেরুশালেম তোমা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বার নির্মাণ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পর তোমায় কিছু অলঙ্কার দিলাম, তোমার হাতে বালা ও গলায় হার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আমি তোমায় সান্তনা দেব| তখন তুমি তোমার করা ভযানক কাজগুলো মনে করবে আর লজ্জ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ার নাকে দিলাম নথ, কানে দুল, আর সুন্দর মুকুটও পরতে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তাই তোমাকে ও তোমার বোনকে আবার নতুন ভাবে গড়া হবে| সদোম ও তার চারপাশের শহরগুলিকে এবং শমরিয়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চারপাশের শহরগুলিকে এবং তোমাকে ও তোমার চারপাশের শহরগুলিকে আবার গড়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ঈশ্বর বলেছেন, “অতীতে তুমি গর্বিতমনা ছিলে ও তোমার বোন সদোমকে নিয়ে ঠাট্টা করতে কিন্তু তুমি আর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য় রূপো ও সোনার গহনায বেশ সুন্দর দেখাচ্ছিল; এমনকি তোমার মসিনা সিল্ক ও কাজ করা সজ্জায সাজ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সব থেকে উত্তম খাবার খেতে| তুমি খুব সুন্দরী হয়ে উঠলে| তুমি রাণী হল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ার রূপের জন্য তুমি হলে বিখ্যাত কারণ আমিই তোমায় সুন্দরী করেছিলাম|”‘ প্রভু আমার সদাপ্রভু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বললেন, “কিন্তু তুমি তোমার সৌন্দর্য়ের ওপর নির্ভর করতে শুরু করলে| তোমার সুনাম ব্যবহার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করলে ও আমার প্রতি অবিশ্বস্ত হলে| যেই যায় তার সঙ্গে তুমি বেশ্যার মত ব্যবহার করলে| তু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র কাছে নিজেকে বিকিযে দিল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ুমি সেই সুন্দর কাপড় নিয়ে তোমার পূজার স্থান সাজালে| আর সেসব জায়গায় বেশ্যার মত আচরণ কর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কম একটা ব্যাপার আগে কখনও হয়নি, পরেও আর কখনও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শাস্তি পাবার আগে তুমি তা করেছিলে, তোমার প্রতিবেশীরা তোমাকে নিয়ে মজা করার আগে করেছিল| ইদোম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লেষ্টীয়ের কন্যারা, যারা তোমাকে ঘৃণা করে, তারা এখন তোমাকে নিয়ে ঠাট্ট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এখন তুমি অবশ্যই তোমার কৃত ভয়ঙ্কর কাজগুলির জন্য শাস্তি পাবে|” প্রভুই এই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পর আমি তোমায় যে সুন্দর অলঙ্কার দিয়েছিলাম তা তুমি নিলে| তারপর সেই রূপো ও সোনা ব্যবহা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ুষ মানুষের মূর্ত্তি তৈরী করলে| তারপর তাদের সঙ্গেও য়ৌন কাজ করল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প্রভু আমার সদাপ্রভু বলেন, “তুমি আমার সঙ্গে যেরূপ ব্যবহার করেছ আমিও তোমার সঙ্গে সেইরূপ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! তুমি তোমার ব্বিাহের প্রতিশ্রুতি ভেঙ্গেছ| তুমি সেই কৃত চুক্তির সম্মান কর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তুমি সেই সুন্দর কাপড় নিয়ে ঐসব মূর্ত্তির জন্য কাপড় বানালে| আমি তোমায় যে সব সুগন্ধ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ূনো দিয়েছিলাম তা তুমি ঐসব মূর্ত্তির সামনে রাখ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কিন্তু তোমার য়ৌবনের সময় যে চুক্তি হয়েছিল তা আমি স্মরণে রেখেছি| তোমার সঙ্গে আমি এক চিরকাল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ক্তি করেছিলাম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তোমায় রুটি, মধু ও তেল দিয়েছিলাম, কিন্তু তুমি ওগুলো ঐসব মূর্ত্তিদের নিবেদন করলে| তুমি স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মূর্ত্তিদের সন্তুষ্ট করবার জন্য উত্সর্গ করলে| হ্যাঁ, তুমি তাই করেছিলে|” প্রভু আমার সদাপ্রভু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আমি তোমার বোনদের, ছোট ও বড় উভয়কেই তোমার কাছে আনব এবং তাদের তোমার কন্যা করব| এটা চুক্তিতে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কিন্তু আমি এটা তোমার জন্য করব| তখন তুমি তোমার ভয়ঙ্কর কাজগুলি স্মরণ করবে আর লজ্জ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সুতরাং আমি তোমার সাথে আমার চুক্তি করব আর তুমি জানবে 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বলেছেন, “তোমার এবং আমার সন্তান ছিল| কিন্তু তুমি আমার সন্তানদের নিয়ে গেলে| এমনকি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হত্যা করলে এবং তাদের ঐসব মূর্ত্তিদের দিলে| ঐ সব মূর্ত্তিদের কাছে যাওয়া এবং ত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্যার মত আচরণ করবার চেয়েও এটা নিকৃষ্ট কাজ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আমি তোমার প্রতি সদয হব সুতরাং তুমি আমায় মনে করবে, এবং তোমার মন্দ কাজের জন্য এত লজ্জিত হব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বলতে পারবে না| কিন্তু আমি তোমাকে শুচি করব, তুমি আর কখনও লজ্জিত হবে না!” প্রভু আমার সদাপ্রভ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ুমি আমার সন্তানদের বলি দিতে তাদের এই মূর্ত্তিদের উদ্দেশ্যে আগুনের মধ্য দিয়ে অতিএম করা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2026-10-21T08:50:16Z</dcterms:created>
  <dcterms:modified xsi:type="dcterms:W3CDTF">2026-10-21T08:50:16Z</dcterms:modified>
  <dc:title>যিহিষ্কেল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