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is my light and my salvation; whom shall I fear? the LORD is the strength of my life; of whom shall I be afraid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is my light and my salvation; whom shall I fear? the LORD is the strength of my life; of whom shall I be afraid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n the wicked, even mine enemies and my foes, came upon me to eat up my flesh, they stumbled and fel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n the wicked, even mine enemies and my foes, came upon me to eat up my flesh, they stumbled and fel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ough an host should camp against me, my heart shall not fear: though war should rise against me, in this will I be confiden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ough an host should camp against me, my heart shall not fear: though war should rise against me, in this will I be confiden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thing have I desired of the LORD, that will I seek after; that I may dwell in the house of the LORD all the days of my life, to behold the beauty of the LORD, and to enquire in his templ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thing have I desired of the LORD, that will I seek after; that I may dwell in the house of the LORD all the days of my life, to behold the beauty of the LORD, and to enquire in his templ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ne thing have I desired of the LORD, that will I seek after; that I may dwell in the house of the LORD all the days of my life, to behold the beauty of the LORD, and to enquire in his templ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n the time of trouble he shall hide me in his pavilion: in the secret of his tabernacle shall he hide me; he shall set me up upon a rock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n the time of trouble he shall hide me in his pavilion: in the secret of his tabernacle shall he hide me; he shall set me up upon a rock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ow shall mine head be lifted up above mine enemies round about me: therefore will I offer in his tabernacle sacrifices of joy; I will sing, yea, I will sing praises unto the L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ow shall mine head be lifted up above mine enemies round about me: therefore will I offer in his tabernacle sacrifices of joy; I will sing, yea, I will sing praises unto the LOR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ow shall mine head be lifted up above mine enemies round about me: therefore will I offer in his tabernacle sacrifices of joy; I will sing, yea, I will sing praises unto the LOR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ar, O LORD, when I cry with my voice: have mercy also upon me, and answer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n you said, Seek all of you my face; my heart said unto you, Your face, LORD, will I seek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n you said, Seek all of you my face; my heart said unto you, Your face, LORD, will I seek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ide not your face far from me; put not your servant away in anger: you have been my help; leave me not, neither forsake me, O God of my salva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ide not your face far from me; put not your servant away in anger: you have been my help; leave me not, neither forsake me, O God of my salva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n my father and my mother forsake me, then the LORD will take me up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ach me your way, O LORD, and lead me in a plain path, because of mine enemi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ach me your way, O LORD, and lead me in a plain path, because of mine enemi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Deliver me not over unto the will of mine enemies: for false witnesses are risen up against me, and such as breathe out cruelt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Deliver me not over unto the will of mine enemies: for false witnesses are risen up against me, and such as breathe out cruelty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ad fainted, unless I had believed to see the goodness of the LORD in the land of the living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ad fainted, unless I had believed to see the goodness of the LORD in the land of the living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ait on the LORD: be of good courage, and he shall strengthen yours heart: wait, I say, on the LO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ait on the LORD: be of good courage, and he shall strengthen yours heart: wait, I say, on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0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லனானவர். யாருக்கு அஞ்சுவ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ும் என் பகைஞருமாகிய பொல்லாதவர்கள் என் மாம்சத்தைப் பட்சிக்க என்னை நெருக்கு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ே இடறிவிழ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ிலே நான் நம்பிக்கையா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க்கும்படியாகவும், அவருடைய ஆலயத்தில் ஆராய்ச்சிசெய்யும்படியாகவும், நான் என் ஜீவன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ஆலயத்தில் தங்கியிருப்பதையே ந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 கன்மலையின்மேல் உயர்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ிமித்தம் அவருடைய கூடாரத்திலே நான் ஆனந்த பலிகளையிட்டு, கர்த்தரைப் பாடி,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ான் கூப்பிடுகிற சத்தத்தை நீர் கேட்டு, எனக்கு இரங்கி எனக்கு உத்தரவு அருளிச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ிடத்தில் சொல்ல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கப்பனும் என் தாயும் என்னைக் கைவிட்டாலும், கர்த்தர் என்னைச் சேர்த்துக்கொள்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த்து, என் எதிராளிகளினிமித்தம் செவ்வையான பாதையி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றுகிறவர்களும் எனக்கு விரோதமாய் எழும்பி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ஜீவனுள்ளோர் தேசத்திலே கர்த்தருடைய நன்மையைக் காண்பேன் என்று விசுவாசியாதிரு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ுப்போ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க்குக் காத்திரு; அவர் உன் இருதயத்தை ஸ்திரப்படுத்துவார்; திடமனதாயிருந்து, கர்த்தர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2026-11-02T20:52:39Z</dcterms:created>
  <dcterms:modified xsi:type="dcterms:W3CDTF">2026-11-02T20:52:39Z</dcterms:modified>
  <dc:title>சங்கீதம்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