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light and my salvation; whom shall I fear? the LORD is the strength of my life; of whom shall I be afraid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light and my salvation; whom shall I fear? the LORD is the strength of my life; of whom shall I be afrai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the wicked, even mine enemies and my foes, came upon me to eat up my flesh, they stumbled and fel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the wicked, even mine enemies and my foes, came upon me to eat up my flesh, they stumbled and fe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an host should camp against me, my heart shall not fear: though war should rise against me, in this will I be confid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an host should camp against me, my heart shall not fear: though war should rise against me, in this will I be confiden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n the time of trouble he shall hide me in his pavilion: in the secret of his tabernacle shall he hide me; he shall set me up upon a rock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n the time of trouble he shall hide me in his pavilion: in the secret of his tabernacle shall he hide me; he shall set me up upon a rock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, O LORD, when I cry with my voice: have mercy also upon me, and answer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n you said, Seek all of you my face; my heart said unto you, Your face, LORD, will I seek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n you said, Seek all of you my face; my heart said unto you, Your face, LORD, will I seek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ide not your face far from me; put not your servant away in anger: you have been my help; leave me not, neither forsake me, O God of my salv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ide not your face far from me; put not your servant away in anger: you have been my help; leave me not, neither forsake me, O God of my salv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my father and my mother forsake me, then the LORD will take me up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, and lead me in a plain path, because of mine enemi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, and lead me in a plain path, because of mine enemi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Deliver me not over unto the will of mine enemies: for false witnesses are risen up against me, and such as breathe out cruelt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Deliver me not over unto the will of mine enemies: for false witnesses are risen up against me, and such as breathe out cruelt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fainted, unless I had believed to see the goodness of the LORD in the land of the liv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fainted, unless I had believed to see the goodness of the LORD in the land of the living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ait on the LORD: be of good courage, and he shall strengthen yours heart: wait, I say, on the L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ait on the LORD: be of good courage, and he shall strengthen yours heart: wait, I say, on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லனானவர். யாருக்கு அஞ்சுவ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ே இடறிவிழ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ிலே நான் நம்பிக்கைய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ும்படியாகவும், அவருடைய ஆலயத்தில் ஆராய்ச்சிசெய்யும்படியாகவும், நான் என் ஜீவன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ஆலயத்தில் தங்கியிருப்பதையே ந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ன்மலையின்மேல் உயர்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ிமித்தம் அவருடைய கூடாரத்திலே நான் ஆனந்த பலிகளையிட்டு, கர்த்தரைப் பாடி,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ிடத்தில் சொல்ல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றுகிறவர்களும் எனக்கு விரோதமாய் எழும்ப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2026-09-17T05:42:57Z</dcterms:created>
  <dcterms:modified xsi:type="dcterms:W3CDTF">2026-09-17T05:42:57Z</dcterms:modified>
  <dc:title>சங்கீதம்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