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நமக்கு விரோதமாய் எழும்பினபோது கர்த்தர் நமது பக்கத்திலிராவிட்ட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ாமே நமது பக்கத்திலிராவிட்ட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ோபம் நம்மேல் எரிகையில் நம்மை உயிரோடே விழுங்கிய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ண்ணீர்கள் நம்மேல் பாய்ந்து, வெள்ளங்கள் நமது ஆத்துமாவின்மேல் பெரு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ொந்தளிக்கும் ஜலங்கள் நமது ஆத்துமாவின்மேல் புரண்டுபோயிருக்கும் என்று இஸ்ரவேல் இப்பொழுது சொல்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அவர்களுடைய பற்களுக்கு இரையாக ஒப்புக்கொடாதிருக்கிற கர்த்தருக்கு ஸ்தோத்திர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 தப்பி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 தப்ப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சகாயம் வானத்தையும் பூமியையும் உண்டாக்கின கர்த்தருடைய நாமத்தில் உ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ుష్యులు మనమీదికి లేచినప్పుడు యెహోవా మనకు తోడైయుండ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ి ఆగ్రహము మనపైని రగులుకొన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మనకు తోడైయుండనియెడల వారు మనలను ప్రాణముతోనే మింగివేసియు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లములు మనలను ముంచివేసి యుండును ప్రవాహము మన ప్రాణములమీదుగా పొర్లిపారి య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వాహములై ఘోషించు జలములు మన ప్రాణములమీదుగా పొర్లి పారియుండును అని ఇశ్రాయేలీయులు అ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 పండ్లకు మనలను వేటగా అప్పగింపని యెహోవా స్తుతినొంద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క్షి తప్పించుకొనినట్లు మన ప్రాణము వేటకాండ్ర ఉరినుండి తప్పించుకొని యున్నది ఉరి తెంపబడెను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ి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భూమ్యాకాశములను సృజించిన యెహోవా నామము వలననే మనకు సహాయము కల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2026-10-20T07:33:26Z</dcterms:created>
  <dcterms:modified xsi:type="dcterms:W3CDTF">2026-10-20T07:33:26Z</dcterms:modified>
  <dc:title>కీర్తనలు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