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னுடைய மனுஷனாகிய சேமாயாவுக்கு தேவனுடைய வார்த்தையுண்டாகி, அவர் சொன்ன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கொபெயாமை ராஜாவாக்கும்படி, இஸ்ரவேலர் எல்லாரும் சீகேமுக்கு வந்திருந்தபடியால், அவனும் சீகேமுக்குப் 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ஒன்றைப் பெத்தேலிலும், ஒன்றைத் தாணிலும் ஸ்தாபித்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யூதாவின் பட்டணங்களிலே குடியிருந்த இஸ்ரவேல் புத்திரர் மேல் ரெகொபெயாம் ராஜாவாயிருந்தா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இந்நாள்வரைக்கும் இருக்கிறபடி இஸ்ரவேலர் தாவீதின் வம்சத்தை விட்டு கலகம்பண்ணிப் பிரிந்து போயிருக்கிறா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9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രാജാക്കന്മാർ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രെഹബെയാം യെരൂശലേമിൽ വന്നശേഷം യിസ്രായേൽഗൃഹത്തോടു യുദ്ധംചെയ്തു രാജത്വം ശലോമോന്റെ മക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ഹബെയാമിന്നു വീണ്ടുകൊള്ളേണ്ടതിന്നു അവൻ യെഹൂദാഗൃഹം മുഴുവനിലും ബെന്യാമീന്റെ ഗോത്രത്തിലും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രേഷ്ഠയോദ്ധാക്കളായ ഒരു ലക്ഷത്തെണ്പതിനായിരംപേരെ ശേഖ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എന്നാൽ ദൈവപുരുഷനായ ശെമയ്യാവിന്നു ദൈവത്തിന്റെ അരുളപ്പാടുണ്ടായ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നീ ശലോമോന്റെ മകനായി യെഹൂദാരാജാവായ രെഹബെയാമിനോടും യെഹൂദയുടെയും ബെന്യാമീന്റെയും സകലഗൃഹത്തോടും ശേ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നത്തോടും പറക; നിങ്ങൾ പുറപ്പെട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നിങ്ങളുടെ സഹോദരന്മാരായ യിസ്രായേൽമക്കളോടു യുദ്ധം ചെയ്കയുമരുതു; ഓരോരുത്തൻ താന്താന്റെ വീട്ടി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ടങ്ങിപ്പോകുവിൻ; ഈ കാര്യം എന്റെ ഹിതത്താൽ ഉണ്ടായിരിക്കുന്നു എന്നിപ്രകാരം യഹോവ അരുളിച്ചെയ്യുന്നു.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ടെ അരുളപ്പാടു അനുസരിച്ചു യഹോവയുടെ കല്പനപ്രകാരം മടങ്ങിപ്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നന്തരം യൊരോബെയാം എഫ്രയീംമലനാട്ടിൽ ശെഖേം പണിതു അവിടെ പാർത്തു. അവൻ അവിടെനിന്നു പുറപ്പെ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നൂവേലും പണി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രെഹബെയാമിനെ രാജാവാക്കേണ്ടതിന്നു എല്ലായിസ്രായേലും ശെഖേമിൽ വന്നിരുന്നതുകൊണ്ടു അവനും ശെഖേമിൽ 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എന്നാൽ യൊരോബെയാം തന്റെ മനസ്സിൽ: രാജത്വം വീണ്ടും ദാവീദ്ഗൃഹത്തിന്നു ആയിപ്പോ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നെബാത്തിന്റെ മകനായ യൊരോബെയാം മിസ്രയീമിൽ അതു കേട്ടാറെ ശലോമോൻ രാജാവിന്റെ സന്നിധിയിൽനിന്നു യൊരോബെ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സ്രയീമിൽ ഓടിപ്പോയി അവിടെ പാർത്തിരിക്കുമ്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ഈ ജനം യെരൂശലേമിൽ യഹോവയുടെ ആലയത്തിൽ യാഗം കഴിപ്പാൻ ചെന്നാൽ ഈ ജനത്തിന്റെ ഹൃദയം യെഹൂദാ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ഹബെയാം എന്ന തങ്ങളുടെ യജമാനങ്കലേക്കു തിരികയും അവർ എന്നെ കൊന്നു യെഹൂദാരാജാവായ രെഹബെയാമിന്റെ പക്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രുകയും ചെയ്യും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വർ ആളയച്ചു അവനെ വിളിപ്പിച്ചിരുന്നു--യൊരോബെയാമും യിസ്രായേൽസഭയൊക്കെയും വന്നു രെഹബെയാമി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സാ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ആകയാൽ രാജാവു ആലോചിച്ചു പൊന്നുകൊണ്ടു രണ്ടു കാളക്കുട്ടിയെ ഉണ്ടാക്കി; നിങ്ങൾ യെരൂശലേമിൽ പോയതു മ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 ഇതാ നിന്നെ മിസ്രയീംദേശത്തുനിന്നു കൊണ്ടുവന്ന നിന്റെ ദൈവം എന്നു അവരോടു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നിന്റെ അപ്പൻ ഭാരമുള്ള നുകം ഞങ്ങളുടെമേൽ വെച്ചു; നിന്റെ അപ്പന്റെ കഠിനവേലയും അവൻ ഞങ്ങളുടെ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ച്ചിരിക്കുന്ന ഭാരമുള്ള നുകവും നീ ഭാരം കുറെച്ചുതരേണം; എന്നാൽ ഞങ്ങൾ നിന്നെ സേവിക്കാം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അവൻ ഒന്നിനെ ബേഥേലിലും മറ്റേതിനെ ദാനിലും പ്രതിഷ്ഠി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അവൻ അവരോടു: നിങ്ങൾ പോയി മൂന്നു ദിവസം കഴിഞ്ഞിട്ടു വീണ്ടും എന്റെ അടുക്കൽ വരുവിൻ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ങ്ങനെ ജനം 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ഈ കാര്യം പാപഹേതുവായിത്തീർന്നു; ജനം ഒന്നിന്റെ മുമ്പിൽ നമസ്കരിപ്പാൻ ദാൻവരെ 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രെഹബെയാം രാജാവു തന്റെ അപ്പനായ ശലോമോന്റെ ജീവകാലത്തു അവന്റെ സന്നിധിയിൽ നിന്നിരുന്ന വൃദ്ധ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ചിച്ചു: ഈ ജനത്തോടു ഉത്തരം പറയേണ്ടതിന്നു നിങ്ങൾ എന്താലോചന പറയുന്നു എന്നു ചോ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അവൻ പൂജാഗിരിക്ഷേത്രങ്ങളും ഉണ്ടാക്കി സർവ്വജനത്തിൽനിന്നും ലേവ്യരല്ലാത്തവരെ പുരോഹിത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മി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തിന്നു അവർ അവനോടു: നീ ഇന്നു ഈ ജനത്തിന്നു വഴിപ്പെട്ടു അവരെ സേവിച്ചു അവരോടു നല്ലവാക്കു പറഞ്ഞാൽ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നിനക്കു ദാസന്മാരായിരിക്കും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യെഹൂദയിൽ ആചരിച്ചുവന്ന ഉത്സവംപോലെ യൊരോബെയാം എട്ടാം മാസം പതിനഞ്ചാം തിയ്യതി ഒരു ഉത്സവം നിശ്ച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ഗപീഠത്തിങ്കൽ ചെന്നു; താൻ ഉണ്ടാക്കിയ കാളക്കുട്ടികൾക്കു യാഗം കഴിക്കേണ്ടതിന്നു അവൻ ബേഥേലിലും അങ്ങ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 ചെയ്തു; താൻ നിയമിച്ച പൂജാഗിരിപുരോഹിതന്മാരെ അവൻ ബേഥേലിൽ ആ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എന്നാൽ വൃദ്ധന്മാർ തന്നോടു പറഞ്ഞ ആലോചന അവൻ ത്യജിച്ചു, തന്നോടുകൂടെ വളർന്നവരായി തന്റെ മുമ്പി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ക്കുന്ന യൌവ്വനക്കാരോടു ആലോചി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നിന്റെ അപ്പൻ ഞങ്ങളുടെ മേൽ വെച്ചിരിക്കുന്ന നുകം ഭാരം കുറെച്ചു തരേണം എന്നിങ്ങനെ എന്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സാരിച്ചിട്ടുള്ള ഈ ജനത്തോടു നാം ഉത്തരം പറയേണ്ടതിന്നു നിങ്ങൾ എന്താലോചന പറയുന്നു എന്നു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അവൻ സ്വമേധയായി നിശ്ചയിച്ച എട്ടാം മാസം പതിനഞ്ചാം തിയ്യതി താൻ ബേഥേലിൽ ഉണ്ടാക്കിയ യാഗപീഠത്തിങ്ക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ന്നു യിസ്രായേൽമക്കൾക്കു ഒരു ഉത്സവം നിയമിച്ചു, പീഠത്തിന്നരികെ ചെന്നു ധൂപം 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നോടുകൂടെ വളർന്നിരുന്ന യൌവ്വനക്കാർ അവനോടു: നിന്റെ അപ്പൻ ഭാരമുള്ള നുകം ഞങ്ങളുടെമേൽ വെച്ചു;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 ഞങ്ങൾക്കു ഭാരം കുറെച്ചുതരേണമെന്നു നിന്നോടു പറഞ്ഞ ഈ ജനത്തോടു: എന്റെ ചെറുവിരൽ എന്റെ അപ്പ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യെക്കാൾ വണ്ണമുള്ളതായി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എന്റെ അപ്പൻ നിങ്ങളുടെമേൽ ഭാരമുള്ള നുകം വെച്ചിരിക്കെ ഞാൻ നിങ്ങളുടെ നുകത്തിന്നു ഭാരം 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റെ അപ്പൻ നിങ്ങളെ ചമ്മട്ടികൊണ്ടു ദണ്ഡിപ്പിച്ചു; ഞാനോ തേളുകളെക്കൊണ്ടു നിങ്ങളെ ദണ്ഡിപ്പി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ങ്ങനെ നീ ഉത്തരം പറയേണം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മൂന്നാം ദിവസം എന്റെ അടുക്കൽ വീണ്ടും വരുവിൻ എന്നു രാജാവു പറഞ്ഞതുപോലെ യൊരോബെയാമും സകലജനവും 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സം രെഹബെയാമിന്റെ അടുക്കൽ 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എന്നാൽ രാജാവു ജനത്തോടു കഠിനമായി ഉത്തരം പറഞ്ഞു; വൃദ്ധന്മാർ തന്നോടു പറഞ്ഞ ആലോചനയെ അവൻ ത്യജി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യൌവ്വനക്കാരുടെ ആലോചനപോലെ അവരോടു: എന്റെ അപ്പൻ ഭാരമുള്ള നുകം നിങ്ങളുടെമേൽ വെച്ചു; ഞാനോ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കത്തിന്നു ഭാരം കൂട്ടും; എന്റെ അപ്പൻ നിങ്ങളെ ചമ്മട്ടികൊണ്ടു ദണ്ഡിപ്പിച്ചു; ഞാനോ തേളുകളെ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 ദണ്ഡിപ്പിക്കും എന്നു ഉത്തരം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ഇങ്ങനെ രാജാവു ജനത്തിന്റെ അപേക്ഷ കേട്ടില്ല; യഹോവ ശിലോന്യനായ അഹിയാവുമുഖാന്തരം നെബാത്തിന്റെ മക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രോബെയാമിനോടു അരുളിച്ചെയ്ത വചനം നിവൃത്തിയാകേണ്ടതിന്നു ഈ കാര്യം യഹോവയുടെ ഹിതത്താൽ സംഭ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രാജാവു തങ്ങളുടെ അപേക്ഷ കേൾക്കയില്ലെന്നു എല്ലായിസ്രായേലും കണ്ടപ്പോൾ ജനം രാജാവിനോടു: ദാവീദിങ്ക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ഞങ്ങൾക്കു എന്തു ഓഹരി ഉള്ളു? യിശ്ശായിയുടെ മകങ്കൽ ഞങ്ങൾക്കു അവകാശമില്ലല്ലോ; യിസ്രായേലേ,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രങ്ങളിലേക്കു പൊയ്ക്കൊൾവിൻ; ദാവീദേ, നിന്റെ ഗൃഹം നോക്കിക്കൊൾക എന്നുത്തരം പറഞ്ഞു, യിസ്രാ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ങ്ങളുടെ കൂടാരങ്ങളിലേക്കു 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യെഹൂദാനഗരങ്ങളിൽ പാർത്തിരുന്ന യിസ്രായേല്യർക്കോ രെഹബെയാം രാജാവായ്തീ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പിന്നെ രെഹബെയാംരാജാവു ഊഴിയവേലെക്കു മേൽവിചാരകനായ അദോരാമിനെ അയച്ചു; എന്നാൽ യിസ്രായേലൊക്കെയും അ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ലെറിഞ്ഞു കൊന്നുകളഞ്ഞു; രെഹബെയാംരാജാവോ വേഗത്തിൽ രഥം കയറി യെരൂശലേമിലേക്കു ഓടിപ്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ഇങ്ങനെ യിസ്രായേൽ ഇന്നുവരെ ദാവീദ് ഗൃഹത്തോടു മതസരിച്ചു നില്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യൊരോബെയാം മടങ്ങിവന്നു എന്നു യിസ്രായേലൊക്കെയും കേട്ടപ്പോൾ അവർ ആളയച്ചു അവനെ സഭയി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പ്പിച്ചു അവനെ എല്ലായിസ്രായേലിന്നും രാജാവാക്കി; യെഹൂദാഗോത്രം മാത്രം അല്ലാതെ മറ്റാരും ദാവീ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ഗൃഹത്തിന്റെ പക്ഷം ചേർന്നി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2]]></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2026-10-20T05:22:06Z</dcterms:created>
  <dcterms:modified xsi:type="dcterms:W3CDTF">2026-10-20T05:22:06Z</dcterms:modified>
  <dc:title>1 രാജാക്കന്മാർ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