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ம்சோன் திம்னாத்துக்குப் போய், திம்னாத்திலே பெலிஸ்தரின் குமாரத்திகளில் ஒரு பெண்ணைக் கண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ும்ப வந்து, தன் தாயையும் தகப்பனையும் நோக்கி: திம்னாத்திலே பெலிஸ்தரின் குமாரத்திகளில் ஒரு பெண்ணைக் கண்டேன்; அவளை எனக்குக் கொள்ள வேண்ட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ும்ப வந்து, தன் தாயையும் தகப்பனையும் நோக்கி: திம்னாத்திலே பெலிஸ்தரின் குமாரத்திகளில் ஒரு பெண்ணைக் கண்டேன்; அவளை எனக்குக் கொள்ள வேண்ட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 தாயும் அவன் தகப்பனும் அவனை நோக்கி: நீ போய், விருத்தசேதனமில்லாத பெலிஸ்தரிடத்தில் ஒரு பெண்ணைக் கொள்ளவேண்டியதென்ன? உன் சகோதரரின் குமாரத்திகளிலும், எங்கள் ஜனமனைத்திலும் பெண் இல்லையா என்றார்கள். சிம்சோன் தன் தகப்பனை நோக்கி: அவள் என் கண்ணுக்குப் பிரியமானவள், அவளையே எனக்குக் கொள்ளவேண்டு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 தாயும் அவன் தகப்பனும் அவனை நோக்கி: நீ போய், விருத்தசேதனமில்லாத பெலிஸ்தரிடத்தில் ஒரு பெண்ணைக் கொள்ளவேண்டியதென்ன? உன் சகோதரரின் குமாரத்திகளிலும், எங்கள் ஜனமனைத்திலும் பெண் இல்லையா என்றார்கள். சிம்சோன் தன் தகப்பனை நோக்கி: அவள் என் கண்ணுக்குப் பிரியமானவள், அவளையே எனக்குக் கொள்ளவேண்ட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 தாயும் அவன் தகப்பனும் அவனை நோக்கி: நீ போய், விருத்தசேதனமில்லாத பெலிஸ்தரிடத்தில் ஒரு பெண்ணைக் கொள்ளவேண்டியதென்ன? உன் சகோதரரின் குமாரத்திகளிலும், எங்கள் ஜனமனைத்திலும் பெண் இல்லையா என்றார்கள். சிம்சோன் தன் தகப்பனை நோக்கி: அவள் என் கண்ணுக்குப் பிரியமானவள், அவளையே எனக்குக் கொள்ளவேண்ட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ெலிஸ்தரிடத்தில் குற்றம் பிடிக்க முகாந்தரம் உண்டாகும்படி, இது கர்த்தரின் செயல் என்று அவன் தாயும் தகப்பனும் அறியாதிருந்தார்கள்; அக்காலத்திலே பெலிஸ்தர் இஸ்ரவேலை ஆ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ெலிஸ்தரிடத்தில் குற்றம் பிடிக்க முகாந்தரம் உண்டாகும்படி, இது கர்த்தரின் செயல் என்று அவன் தாயும் தகப்பனும் அறியாதிருந்தார்கள்; அக்காலத்திலே பெலிஸ்தர் இஸ்ரவேலை ஆ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சிம்சோனும் அவன் தாயும் தகப்பனும் திம்னாத்துக்குப் போகப் புறப்பட்டார்கள்; அவர்கள் திம்னாத் ஊர் திராட்சத்தோட்டங்கள்மட்டும் வந்தபோது, இதோ, கெர்ச்சிக்கிற பாலசிங்கம் ஒன்று அவனுக்கு எதிராக வ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சிம்சோனும் அவன் தாயும் தகப்பனும் திம்னாத்துக்குப் போகப் புறப்பட்டார்கள்; அவர்கள் திம்னாத் ஊர் திராட்சத்தோட்டங்கள்மட்டும் வந்தபோது, இதோ, கெர்ச்சிக்கிற பாலசிங்கம் ஒன்று அவனுக்கு எதிராக வ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ஆவி அவன்மேல் பலமாய் இறங்கினதினால், அவன் தன் கையில் ஒன்றும் இல்லாதிருந்தும், அதை ஒரு ஆட்டுக்குட்டியைக் கிழித்துப்போடுகிறதுபோல் கிழித்துப் போட்டான்; ஆனாலும் தான் செய்ததை அவன் தன் தாய் தகப்பனுக்கு அறிவிக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ஆவி அவன்மேல் பலமாய் இறங்கினதினால், அவன் தன் கையில் ஒன்றும் இல்லாதிருந்தும், அதை ஒரு ஆட்டுக்குட்டியைக் கிழித்துப்போடுகிறதுபோல் கிழித்துப் போட்டான்; ஆனாலும் தான் செய்ததை அவன் தன் தாய் தகப்பனுக்கு அறிவிக்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போய் அந்தப் பெண்ணோடே பேசினான்; அவள் சிம்சோனின் கண்ணுக்குப் பிரியமாயிருந்த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நாளைக்குப்பின்பு, அவன் அவளை விவாகம்பண்ணத் திரும்பிவந்து, சிங்கத்தின் உடலைப் பார்க்கிறதற்கு வழிவிலகிப் போனான்; இதோ, சிங்கத்தின் உடலுக்குள்ளே தேனீக்கூட்டமும் தேனும்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நாளைக்குப்பின்பு, அவன் அவளை விவாகம்பண்ணத் திரும்பிவந்து, சிங்கத்தின் உடலைப் பார்க்கிறதற்கு வழிவிலகிப் போனான்; இதோ, சிங்கத்தின் உடலுக்குள்ளே தேனீக்கூட்டமும் தேனும்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அதைத் தன் கைகளில் எடுத்து, சாப்பிட்டுக்கொண்டே நடந்து, தன் தாய்தகப்பனிடத்தில் வந்து, அவர்களுக்கும் கொடுத்தான்; அவர்களும் சாப்பிட்டார்கள், ஆனாலும் தான் அந்தத் தேனைச் சிங்கத்தின் உடலிலே எடுத்ததை அவர்களுக்கு அறிவிக்க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அதைத் தன் கைகளில் எடுத்து, சாப்பிட்டுக்கொண்டே நடந்து, தன் தாய்தகப்பனிடத்தில் வந்து, அவர்களுக்கும் கொடுத்தான்; அவர்களும் சாப்பிட்டார்கள், ஆனாலும் தான் அந்தத் தேனைச் சிங்கத்தின் உடலிலே எடுத்ததை அவர்களுக்கு அறிவிக்க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கப்பன் அந்தப் பெண் இருக்கும் இடத்தில் போனபோது, சிம்சோன் அங்கே விருந்துசெய்தான்; வாலிபர் அப்படிச் செய்வது வழக்க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கப்பன் அந்தப் பெண் இருக்கும் இடத்தில் போனபோது, சிம்சோன் அங்கே விருந்துசெய்தான்; வாலிபர் அப்படிச் செய்வது வழக்க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வனைக் கண்டபோது, அவனோடேகூட இருக்கும்படி முப்பது தோழரை அவனிடத்தில் கொண்டுவ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ம்சோன் அவர்களை நோக்கி: ஒரு விடுகதையை உங்களுக்குச் சொல்லுகிறேன்; அதை நீங்கள் விருந்துண்கிற ஏழுநாளைக்குள்ளே கண்டுபிடித்து எனக்கு விடுவித்தால், நான் உங்களுக்கு முப்பது துப்பட்டிகளையும் முப்பது மாற்று வஸ்திரங்களையும் கொடு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ம்சோன் அவர்களை நோக்கி: ஒரு விடுகதையை உங்களுக்குச் சொல்லுகிறேன்; அதை நீங்கள் விருந்துண்கிற ஏழுநாளைக்குள்ளே கண்டுபிடித்து எனக்கு விடுவித்தால், நான் உங்களுக்கு முப்பது துப்பட்டிகளையும் முப்பது மாற்று வஸ்திரங்களையும் கொடு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ம்சோன் அவர்களை நோக்கி: ஒரு விடுகதையை உங்களுக்குச் சொல்லுகிறேன்; அதை நீங்கள் விருந்துண்கிற ஏழுநாளைக்குள்ளே கண்டுபிடித்து எனக்கு விடுவித்தால், நான் உங்களுக்கு முப்பது துப்பட்டிகளையும் முப்பது மாற்று வஸ்திரங்களையும் கொடு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னக்கு விடுவிக்காதே போனால், நீங்கள் எனக்கு முப்பது துப்பட்டிகளையும் முப்பது மாற்று வஸ்திரங்களையும் கொடுக்கவேண்டும் என்றான். அதற்கு அவர்கள்: உன் விடுகதையைச் சொல்லு; நாங்கள் அதைக் கேட்கட்டு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னக்கு விடுவிக்காதே போனால், நீங்கள் எனக்கு முப்பது துப்பட்டிகளையும் முப்பது மாற்று வஸ்திரங்களையும் கொடுக்கவேண்டும் என்றான். அதற்கு அவர்கள்: உன் விடுகதையைச் சொல்லு; நாங்கள் அதைக் கேட்கட்டும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பட்சிக்கிறவனிடத்திலுருந்து பட்சணமும், பலவானிடத்திலிருந்து மதுரமும் வந்தது என்றான்; அந்த விடுகதை அவர்களால் மூன்று நாள்மட்டும் விடுவிக்கக் கூடாதே போ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நாளிலே அவர்கள் சிம்சோனின் பெண்சாதியைப் பார்த்து: உன் புருஷன் அந்த விடுகதையை எங்களுக்கு விடுவிக்கும்படிக்கு நீ அவனை நயம் பண்ணு; இல்லாவிட்டால் நாங்கள் உன்னையும் உன் தகப்பன் வீட்டையும் அக்கினியால் சுட்டெரித்துப்போடுவோம்; எங்களுக்குள்ளவைகளைப் பறித்துக்கொள்ளவா எங்களை அழைத்தீர்கள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நாளிலே அவர்கள் சிம்சோனின் பெண்சாதியைப் பார்த்து: உன் புருஷன் அந்த விடுகதையை எங்களுக்கு விடுவிக்கும்படிக்கு நீ அவனை நயம் பண்ணு; இல்லாவிட்டால் நாங்கள் உன்னையும் உன் தகப்பன் வீட்டையும் அக்கினியால் சுட்டெரித்துப்போடுவோம்; எங்களுக்குள்ளவைகளைப் பறித்துக்கொள்ளவா எங்களை அழைத்தீர்கள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நாளிலே அவர்கள் சிம்சோனின் பெண்சாதியைப் பார்த்து: உன் புருஷன் அந்த விடுகதையை எங்களுக்கு விடுவிக்கும்படிக்கு நீ அவனை நயம் பண்ணு; இல்லாவிட்டால் நாங்கள் உன்னையும் உன் தகப்பன் வீட்டையும் அக்கினியால் சுட்டெரித்துப்போடுவோம்; எங்களுக்குள்ளவைகளைப் பறித்துக்கொள்ளவா எங்களை அழைத்தீர்கள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ின் பெண்சாதி அவனுக்கு முன்பாக அழுது, நீ என்னை நேசியாமல் என்னைப் பகைக்கிறாய், என் ஜனங்களுக்கு ஒரு விடுகதையைச் சொன்னாய், அதை எனக்காவது விடுவிக்கவில்லையே என்றாள்; அதற்கு அவன்: இதோ, நான் என் தாய்தகப்பனுக்கும் அதை விடுவிக்கவில்லையே, உனக்கு அதை விடுவிப்பேனோ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ின் பெண்சாதி அவனுக்கு முன்பாக அழுது, நீ என்னை நேசியாமல் என்னைப் பகைக்கிறாய், என் ஜனங்களுக்கு ஒரு விடுகதையைச் சொன்னாய், அதை எனக்காவது விடுவிக்கவில்லையே என்றாள்; அதற்கு அவன்: இதோ, நான் என் தாய்தகப்பனுக்கும் அதை விடுவிக்கவில்லையே, உனக்கு அதை விடுவிப்பேனோ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ின் பெண்சாதி அவனுக்கு முன்பாக அழுது, நீ என்னை நேசியாமல் என்னைப் பகைக்கிறாய், என் ஜனங்களுக்கு ஒரு விடுகதையைச் சொன்னாய், அதை எனக்காவது விடுவிக்கவில்லையே என்றாள்; அதற்கு அவன்: இதோ, நான் என் தாய்தகப்பனுக்கும் அதை விடுவிக்கவில்லையே, உனக்கு அதை விடுவிப்பேனோ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ந்துண்கிற ஏழுநாளும் அவள் அவன் முன்பாக அழுதுகொண்டே இருந்தாள்; ஏழாம்நாளிலே அவள் அவனை அலட்டிக்கொண்டிருந்தபடியால், அதை அவளுக்கு விடுவித்தான்; அப்பொழுது அவள் தன் ஜனங்களுக்கு அந்த விடுகதையை விடுவித்த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ந்துண்கிற ஏழுநாளும் அவள் அவன் முன்பாக அழுதுகொண்டே இருந்தாள்; ஏழாம்நாளிலே அவள் அவனை அலட்டிக்கொண்டிருந்தபடியால், அதை அவளுக்கு விடுவித்தான்; அப்பொழுது அவள் தன் ஜனங்களுக்கு அந்த விடுகதையை விடுவித்த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ஏழாம்நாளிலே பொழுது போகுமுன்னே, அந்த ஊர் மனுஷர் அவனை நோக்கி, தேனைப்பார்க்கிலும் மதுரமானது என்ன, சிங்கத்தைப்பார்க்கிலும் பலமானதும் என்ன என்றார்கள்; அதற்கு அவன்: நீங்கள் என் கிடாரியால் உழாதிருந்தீர்களானால், என் விடுகதையைக் கண்டுபிடிப்பதில்லை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ஏழாம்நாளிலே பொழுது போகுமுன்னே, அந்த ஊர் மனுஷர் அவனை நோக்கி, தேனைப்பார்க்கிலும் மதுரமானது என்ன, சிங்கத்தைப்பார்க்கிலும் பலமானதும் என்ன என்றார்கள்; அதற்கு அவன்: நீங்கள் என் கிடாரியால் உழாதிருந்தீர்களானால், என் விடுகதையைக் கண்டுபிடிப்பதில்லை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ஏழாம்நாளிலே பொழுது போகுமுன்னே, அந்த ஊர் மனுஷர் அவனை நோக்கி, தேனைப்பார்க்கிலும் மதுரமானது என்ன, சிங்கத்தைப்பார்க்கிலும் பலமானதும் என்ன என்றார்கள்; அதற்கு அவன்: நீங்கள் என் கிடாரியால் உழாதிருந்தீர்களானால், என் விடுகதையைக் கண்டுபிடிப்பதில்லை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ஆவி அவன்மேல் இறங்கினதினால், அவன் அஸ்கலோனுக்குப்போய், அவ்வூராரில் முப்பதுபேரைக்கொன்று, அவர்களுடைய வஸ்திரங்களை உரிந்துகொண்டுவந்து, விடுகதையை விடுவித்தவர்களுக்கு அந்த மாற்று வஸ்திரங்களைக் கொடுத்து, கோபம் மூண்டவனாய்ப் புறப்பட்டு, தன் தகப்பன் வீட்டுக்குப் போய்வி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ஆவி அவன்மேல் இறங்கினதினால், அவன் அஸ்கலோனுக்குப்போய், அவ்வூராரில் முப்பதுபேரைக்கொன்று, அவர்களுடைய வஸ்திரங்களை உரிந்துகொண்டுவந்து, விடுகதையை விடுவித்தவர்களுக்கு அந்த மாற்று வஸ்திரங்களைக் கொடுத்து, கோபம் மூண்டவனாய்ப் புறப்பட்டு, தன் தகப்பன் வீட்டுக்குப் போய்வி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ம்சோனின் பெண்சாதியோவென்றால், அவனுடைய தோழரில் அவனோடே சிநேகமாயிருந்த ஒருவனுக்குக் கொடுக்கப்பட்ட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ம்சோனின் பெண்சாதியோவென்றால், அவனுடைய தோழரில் அவனோடே சிநேகமாயிருந்த ஒருவனுக்குக் கொடுக்கப்பட்ட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ಂಸೋನನು ತಿಮ್ನಾಗೆ ಹೋಗಿ ತಿಮ್ನಾ ದೊಳಗೆ ಪಿಲಿಷ್ಟಿಯರ ಕುಮಾರ್ತೆಯರಲ್ಲಿ ಒಬ್ಬ ಸ್ತ್ರೀಯನ್ನು ನೋ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ತನ್ನ ತಂದೆತಾಯಿಗಳ ಬಳಿಗೆ ಬಂದು ಅವರಿಗೆ--ನಾನು ತಿಮ್ನಾದಲ್ಲಿ ಫಿಲಿಷ್ಟಿಯರ ಕುರ್ಮಾತೆಯರೊಳಗೆ ಒಬ್ಬ ಸ್ತ್ರೀ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ದೆನು. ಈಗ ಅವಳನ್ನು ಹೆಂಡತಿಯಾಗುವದಕ್ಕೆ ನನಗೆ ತಕ್ಕೊಳ್ಳ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ಅವನ ತಂದೆ ತಾಯಿಯೂ ಅವನಿಗೆ--ನಿನಗೆ ಸುನ್ನತಿ ಇಲ್ಲದ ಫಿಲಿಷ್ಟಿ ಯರಲ್ಲಿ ಹೆಂಡತಿಯನ್ನು ತಕ್ಕೊಳ್ಳುವದಕ್ಕೆ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 ದರರ ಕುಮಾರ್ತೆಯರಲ್ಲಿಯೂ ನಮ್ಮ ಎಲ್ಲಾ ಜನರ ಲ್ಲಿಯೂ ಸ್ತ್ರೀ ಇಲ್ಲವೋ ಅಂದರು. ಆದರೆ ಸಂಸೋನ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ಗೆ--ಅವಳನ್ನು ನನಗೆ ತೆಗೆದುಕೋ; ಅವಳು ನನ್ನ ಮನಸ್ಸಿಗೆ ಒಪ್ಪಿದ್ದಾಳ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ದು ಕರ್ತನಿಂದ ಉಂಟಾಯಿತೆಂದು ಅವನ ತಂದೆ ತಾಯಂದಿರು ಅರಿ ಯದೆ ಇದ್ದರು. ಏನಂದರೆ ಫಿಲಿಷ್ಟಿಯರಿಗೆ ವಿರೋಧ ವಾಗಿ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ಣವನ್ನು ಹುಡುಕಿದನು. ಆ ಕಾಲ ದಲ್ಲಿ ಫಿಲಿಷ್ಟಿಯರು ಇಸ್ರಾಯೇಲ್ಯರನ್ನೂ ಆಳ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ಸಂಸೋನನೂ ಅವನ ತಂದೆತಾಯಿಯೂ ತಿಮ್ನಾಗೆ ಹೋಗುತ್ತಿದ್ದರು. ಅವರು ತಿಮ್ನಾದ ದ್ರಾಕ್ಷೇ ತೋಟಗಳ ಬಳಿಗೆ ಬಂದಾಗ 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ಯದ ಸಿಂಹವು ಅವನ ಎದುರಿಗೆ ಬಂದು ಗರ್ಜ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ಅವನು ತನ್ನ ಕೈಯಲ್ಲಿ ಏನೂ ಇಲ್ಲದಿದ್ದರೂ ಕರ್ತನ ಆತ್ಮವು ಅವನ ಮೇಲೆ ಬಂದದ್ದರಿಂದ ಅದನ್ನು ಒಂದು ಮೇಕೆ ಮರಿಯ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ೀಳಿಬಿಟ್ಟನು. ಆದರೆ ಅವನು ತಾನು ಮಾಡಿದ್ದನ್ನು ತನ್ನ ತಂದೆತಾಯಿಗಳಿಗೆ ತಿಳ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ನು ಹೋಗಿ ಆ ಸ್ತ್ರೀಯ ಸಂಗಡ ಮಾತನಾ ಡಿದನು. ಅವಳು ಸಂಸೋನನ ಕಣ್ಣಿಗೆ ಒಪ್ಪುವವಳಾ ಗ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್ವಲ್ಪ ಸಮಯವಾದ ಮೇಲೆ ಅವನು ಅವಳನ್ನು ತಕ್ಕೊಳ್ಳುವದಕ್ಕೆ ತಿರಿಗಿ ಬರುವಾಗ ಸಿಂಹದ ಹೆಣವನ್ನು ನೋಡಲು ಪಕ್ಕ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ನು. ಇಗೋ, ಸಿಂಹದ ಹೆಣದಲ್ಲಿ ಜೇನು ಹುಳಗಳೂ ಜೇನೂ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ದನ್ನು ಅವನು ತನ್ನ ಕೈಗಳಲ್ಲಿ ತೆಗೆದುಕೊಂಡು ತಿನ್ನುತ್ತಾ ತನ್ನ ತಂದೆ ತಾಯಿಗಳ ಬಳಿಗೆ ಹೋಗಿ ಅವರಿಗೂ ಕೊಟ್ಟನು; ಅ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ಂದರು. ಆದರೆ ಸಿಂಹದ ಹೆಣದಲ್ಲಿ ತಾನು ಜೇನು ತೆಗೆದುಕೊಂಡೆನೆಂದು ಅವರಿಗೆ ತಿಳ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ನ ತಂದೆಯು ಆ ಸ್ತ್ರೀ ಇರುವ ಸ್ಥಳಕ್ಕೆ ಬಂದಾಗ ಯೌವನಸ್ಥರು ಮಾಡುವ ಮರ್ಯಾದೆಯ ಹಾಗೆ, ಸಂಸೋನನು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ಔತಣಮಾ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ತರು ವಾಯ ಅವರು ಅವನನ್ನು ನೋಡಲಾಗಿ ಅವನ ಸಂಗಡ ಇರುವದಕ್ಕೆ ಮೂವತ್ತು ಮಂದಿ ಸಂಗಡಿಗರನ್ನು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ಿಗೆ ಸಂಸೋನನು--ನಾನು ನಿಮಗೆ ಒಂದು ಒಗಟನ್ನು ಹೇಳುವೆನು; ನೀವು ಅದನ್ನು ಔತಣದ ಈ ಏಳು ದಿವಸಗಳಲ್ಲಿ ಗ್ರಹಿಸ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ೆ ಅದರ ಅರ್ಥವನ್ನು ನಿಜವಾಗಿ ಹೇಳಿದರೆ ನಾನು ನಿಮಗೆ ಮೂವತ್ತು ದುಪ್ಪಟಿಗಳನ್ನೂ ಮೂವತ್ತು ದುಸ್ತು ವಸ್ತ್ರ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ದರ ಅರ್ಥವನ್ನು ನೀವು ನನಗೆ ಹೇಳದೆ ಹೋದರೆ ನೀವು ನನಗೆ ಮೂವತ್ತು ದುಪ್ಪಟಿಗಳನ್ನೂ ಮೂವತ್ತು ದುಸ್ತುವಸ್ತ್ರ 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ಬೇಕು ಅಂದನು. ಅವರು ಅವನಿಗೆನೀನು ನಿನ್ನ ಒಗಟನ್ನು ಹೇಳು, ಅದನ್ನು ಕೇಳೋಣ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ಅವನು ಅವರಿಗೆ--ತಿನ್ನುವಂಥದ್ದರಿಂದ ತಿನ್ನ ತಕ್ಕದ್ದು ಹೊರಟಿತು, ಬಲವಾದದ್ದರಿಂದ ಸಿಹಿಯು ಹೊರಟಿತ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ಒಗಟನ್ನು ಅವರು ಮೂರು ದಿವಸ ಬಿಡಿಸಲಾರದೆ ಹೋದರು. ಏಳನೇ ದಿವಸದಲ್ಲಿ ಆದದ್ದೇನಂದರೆ, ಅವರು ಸಂಸೋನನ ಹೆಂಡತಿಗೆ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ೂ ನಿನ್ನ ತಂದೆಯ ಮನೆಯನ್ನೂ ಬೆಂಕಿ ಯಿಂದ ಸುಟ್ಟು ಬಿಡದಹಾಗೆ ನೀನು ನಿನ್ನ ಗಂಡನ ಆ ಒಗಟನ್ನು ನಮಗೆ ತಿಳ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ಅವನನ್ನು ಮರುಳುಗೊಳಿಸು. ನೀನು ನಮಗೆ ಉಂಟಾದದ್ದನ್ನು ಕಸಕೊಳ್ಳುವದಕ್ಕಲ್ಲವೇ ನಮ್ಮನ್ನು ಕರೆಸಿದ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ಸಂಸೋನನ ಹೆಂಡತಿ ಅವನ ಮುಂದೆ ಅತ್ತು--ನೀನು ನನ್ನನ್ನು ಪ್ರೀತಿಮಾಡದೆ ನನ್ನನ್ನು ಹಗೆ ಮಾಡುತ್ತೀ. ನೀನು ನನ್ನ ಜನ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ಿಗೆ ಒಂದು ಒಗಟನ್ನು ಹೇಳಿ ಅದನ್ನು ನನಗೆ ತಿಳಿಸದೆ ಹೋದಿ ಅಂದಳು. ಅವನು ಅವಳಿಗೆ--ಇಗೋ, ನಾನು ನನ್ನ ತ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ಯಿಗಳಿಗೆ ಅದನ್ನು ತಿಳಿಸಲಿಲ್ಲ; ನಿನಗೆ ತಿಳಿಸುವೆನೋ?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ರಿಗೆ ಔತಣ ಇದ್ದ ಏಳು ದಿವಸಗಳಲ್ಲಿ ಅವನ ಮುಂದೆ ಅವಳು ಅತ್ತಳು. ಆದರೆ ಏಳನೇ ದಿನದಲ್ಲಿ ಅವಳು ಅವನನ್ನು ಬಹಳ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ೀಡಿಸಿದ್ದರಿಂದ ಅವಳಿಗೆ ತಿಳಿಸಿದನು. ಆಗ ಆಕೆ ತನ್ನ ಜನರ ಮಕ್ಕಳಿಗೆ ಆ ಒಗಟನ್ನು ತಿಳಿಸ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ದ ರಿಂದ ಏಳನೇ ದಿನದಲ್ಲಿ ಸೂರ್ಯನು ಮುಳುಗುವದ ಕ್ಕಿಂತ ಮುಂಚೆ ಆ ಊರಿನವರು ಅವನಿಗೆ--ಜೇನಿಗಿಂತ ಸಿಹಿಯಾದದ್ದ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ಂಹಕ್ಕಿಂತ ಬಲವಾದದ್ದೇನು? ಎಂದು ಹೇಳಿದರು. ಅವನು ಅವರಿಗೆ--ನೀವು ನನ್ನ ಕಡಸಿನಿಂದ ಉಳದಿದ್ದರೆ ನನ್ನ ಒಗಟ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್ರಹಿಸಲಾರ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ರ್ತನ ಆತ್ಮವು ಅವನ ಮೇಲೆ ಬಂದದ್ದ ರಿಂದ ಅವನು ಅಷ್ಕೆಲೋನಿಗೆ ಹೋಗಿ ಆ ಊರಿನಲ್ಲಿ ಮೂವತ್ತು ಜನರನ್ನು ವಧ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ಲುಕೊಂಡು ಒಗಟನ್ನು ತಿಳಿಸಿದವರಿಗೆ ದುಸ್ತುವಸ್ತ್ರಗಳನ್ನು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ನು ಕೋಪಗೊಂಡು ತನ್ನ ತಂದೆಯ ಮನೆಗೆ ಹೊರಟು ಹೋದನು. ಆದರೆ ಸಂಸೋನನ ಹೆಂಡತಿಯು ಅವನ ಸ್ನೇಹಿತನಾಗಿದ್ದ ಒಬ್ಬ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್ಪಟ್ಟ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2026-10-21T08:48:10Z</dcterms:created>
  <dcterms:modified xsi:type="dcterms:W3CDTF">2026-10-21T08:48:10Z</dcterms:modified>
  <dc:title>ನ್ಯಾಯಸ್ಥಾಪಕರು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