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യ്യോ, എന്റെ ജനത്തിന്റെ പുത്രിയുടെ നിഹതന്മാർ നിമിത്തം രാവും പകലും കരയേണ്ടതിന്നു എന്റെ ത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വും എന്റെ കണ്ണു കണ്ണുനീരുറവും ആയിരുന്നെങ്കിൽ കൊള്ളായിര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യ്യോ, എന്റെ ജനത്തെ വിട്ടു പോയ്ക്കളയേണ്ടതിന്നു മരുഭൂമിയിൽ വഴിയാത്രക്കാർക്കുള്ള ഒരു സ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കിട്ടിയെങ്കിൽ കൊള്ളായിരുന്നു! അവരെല്ലാവരും വ്യഭിചാരികളും ദ്രോഹികളുടെ കൂട്ടവ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വ്യാജത്തിന്നായിട്ടു നാവു വില്ലുപോലെ കുലെക്കുന്നു; അവർ സത്യത്തിന്നായിട്ടല്ല ദേശത്തു വീ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ുന്നതു; അവർ ഒരു ദോഷം വിട്ടു മറ്റൊരു ദോഷത്തിന്നു പുറപ്പെടുന്നു; അവർ എന്നെ അറിയുന്ന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ഓരോരുത്തനും താന്താന്റെ കൂട്ടുകാരനെ സൂക്ഷിച്ചുകൊൾവിൻ; ഒരു സഹോദരനില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യിക്കരുതു; ഏതു സഹോദരനും ഉപായം പ്രവർത്തിക്കുന്നു; ഏതു കൂട്ടുകാരനും നുണ പറഞ്ഞു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ഓരോരുത്തനും താന്താന്റെ കൂട്ടുകാരനെ ചതിക്കും; സത്യം സംസാരിക്കയുമില്ല; വ്യാജം സംസാരിപ്പാൻ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വിനെ അഭ്യസിപ്പിച്ചിരിക്കുന്നു; നീതികേടു പ്രവൃത്തിപ്പാൻ അവർ അദ്ധ്വ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വാസം വഞ്ചനയുടെ നടുവിൽ ആകുന്നു; വഞ്ചന നിമിത്തം അവർ എന്നെ അറിവാൻ നിരസ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സൈന്യങ്ങളുടെ യഹോവ ഇപ്രകാരം അരുളിച്ചെയ്യുന്നു: ഇതാ ഞാൻ അവരെ ഉരുക്കി ശോധന കഴ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നത്തിന്റെ പുത്രിയെ വിചാരിച്ചു ഞാൻ മറ്റെന്തു ചെയ്യേണ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നാവു മരണകരമായ അസ്ത്രമാകുന്നു; അതു വഞ്ചന സംസാരിക്കുന്നു; വായ്കൊണ്ടു ഓരോരുത്തനും താന്ത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കാരനോടു സമാധാനം സംസാരിക്കുന്നു; ഉള്ളുകൊണ്ടോ അവന്നായി പ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വനിമിത്തം ഞാൻ അവരെ സന്ദർശിക്കാതെ ഇരിക്കുമോ? ഇങ്ങനെയുള്ള ജാതിയോടു ഞാൻ പകരം ചെയ്യാതെ ഇരിക്കു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ർവ്വതങ്ങളെക്കുറിച്ചു ഞാൻ കരച്ചലും വിലാപവും മരുഭൂമിയിലെ മേച്ചൽപുറങ്ങളെക്കുറിച്ചു പ്രലാപ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ടങ്ങും; ആരും വഴിപോകാതവണ്ണം അവ വെന്തുപോയിരിക്കുന്നു; കന്നുകാലികളുടെ ഒച്ച കേൾക്ക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ിലെ പക്ഷികളും മൃഗങ്ങളും എല്ലാം വിട്ടുപോ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യെരൂശലേമിനെ കൽകുന്നുകളും കുറുനരികളുടെ പാർപ്പിടവും ആക്കും; ഞാൻ യെഹൂദാപട്ടണങ്ങളെ നിവാസ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ാകുംവണ്ണം ശൂന്യമാ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ു ഗ്രഹിപ്പാൻ തക്ക ജ്ഞാനമുള്ളവൻ ആർ? അവതിനെ പ്രസ്താവിപ്പാൻ തക്കവണ്ണം യഹോവയുടെ വായ് ആ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? ആരും വഴിപോകാതവണ്ണം ദേശം നശിച്ചു മരുഭൂമിപോലെ വെന്തുപോകുവാൻ സംഗതി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 അരുളിച്ചെയ്യുന്നതു: ഞൻ അവരുടെ മുമ്പിൽ വെച്ച ന്യായപ്രമാണം അവർ ഉപേക്ഷിച്ചു എന്റ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ോ അതു അനുസരിച്ചു നടക്കയോ ചെയ്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മ്മുടെ കണ്ണിൽനിന്നു കണ്ണുനീർ ഒഴുകത്തക്കവണ്ണവും നമ്മുടെ കൺപോളയിൽനിന്നു വെള്ളം ചാടത്തക്കവണ്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ബദ്ധപ്പെട്ടു വിലാപം കഴ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ങ്ങളുടെ ഹൃദയത്തിന്റെ ശാഠ്യത്തെയും തങ്ങളുടെ പിതാക്കന്മാർ തങ്ങളെ അഭ്യസിപ്പിച്ച ബാൽവിഗ്രഹ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ച്ചു നടന്ന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ീയോനിൽനിന്നു ഒരു വിലാപം കേൾക്കുന്നു; നാം എത്ര ശൂന്യമായിരിക്കുന്നു; നാം അത്യ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ണിച്ചിരിക്കുന്നു; നാം ദേശത്തെ വിട്ടുപോയല്ലോ; നമ്മുടെ നിവാസങ്ങളെ അവർ തള്ളിയിട്ട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ലിന്റെ ദൈവമായ സൈന്യങ്ങളുടെ യഹോവ ഇപ്രകാരം അരുളിച്ചെയ്യുന്നു: ഞാൻ ഈ ജനത്തെ കാഞ്ഞിര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ഷിപ്പിച്ചു നഞ്ചുവെള്ളം കുട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ും അവരുടെ പിതാക്കന്മാരും അറിയാത്ത ജാതികളുടെ ഇടയിൽ ഞാൻ അവരെ ചിന്നിച്ചു, അവരെ മുടിക്കുവ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പിന്നാലെ വാൾ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സ്ത്രീകളേ, യഹോവയുടെ വചനം കേൾപ്പിൻ; നിങ്ങളുടെ ചെവി അവന്റെ വായിലെ വചനം ശ്രദ്ധിക്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പുത്രിമാരെ വിലാപവും ഓരോരുത്തി താന്താന്റെ കൂട്ടുകാരത്തിയെ പ്രലാപവും അഭ്യസിപ്പ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ൈന്യങ്ങളുടെ യഹോവ ഇപ്രകാരം അരുളിച്ചെയ്യുന്നു: നിങ്ങൾ ചിന്തിച്ചു വിലാപക്കാരത്തികളെ വിള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വിൻ; സാമർത്ഥ്യമുള്ള സ്ത്രീകളെ ആളയച്ചു വരു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വിശാലസ്ഥലത്തുനിന്നു പൈതങ്ങളെയും വീഥികളിൽനിന്നു യുവാക്കളെയും ഛേദിച്ചുകളയേണ്ടതിന്നു മരണം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ളിവാതിലുകളിൽകൂടി കയറി നമ്മുടെ അരമനകളിലേക്കു പ്രവേശ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നുഷ്യരുടെ ശവങ്ങൾ വയലിലെ ചാണകംപോലെയും കൊയ്ത്തുകാരന്റെ പിമ്പിലെ അരിപ്പിടിപോലെയും വീഴും;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 കൂട്ടിച്ചേർക്കയില്ല എന്നു യഹോവയുടെ അരുളപ്പാട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 ഇപ്രകാരം അരുളിച്ചെയ്യുന്നു: ജ്ഞാനി തന്റെ ജ്ഞാനത്തിൽ പ്രശംസിക്കരുതു; ബലവാൻ തന്റെ ബല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ക്കരുതു; ധനവാൻ തന്റെ ധനത്തിലും പ്രശംസ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്രശംസിക്കുന്നവനോ: യഹോവയായ ഞാൻ ഭൂമിയിൽ ദയയും ന്യായവും നീതിയും പ്രവർത്തിക്കുന്നു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 ഗ്രഹിച്ചറിയുന്നതിൽ തന്നേ പ്രശംസിക്കട്ടെ; ഇതിൽ അല്ലോ എനിക്കു പ്രസാദമുള്ളത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താ മിസ്രയീം, യെഹൂദാ, ഏദോം, അമ്മോന്യർ, മോവാബ്, തലയുടെ അരികു വടിക്കുന്ന മരുവാസികൾ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ഗ്രചർമ്മത്തോടുകൂടിയ സകല പരിച്ഛേദനക്കാരെയും ഞാൻ ശിക്ഷിപ്പാനുള്ള കാല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കലജാതികളും അഗ്രചർമ്മികളല്ലോ; എന്നാൽ യിസ്രായേൽഗൃഹം ഒക്കെയും ഹൃദയത്തിൽ അഗ്രചർമ്മികളാ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2026-10-21T04:46:45Z</dcterms:created>
  <dcterms:modified xsi:type="dcterms:W3CDTF">2026-10-21T04:46:45Z</dcterms:modified>
  <dc:title>യിരെമ്യാവ്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