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சொந்தக் குடும்பத்தை நன்றாய் நடத்துகிறவனும், தன் பிள்ளைகளைச் சகல நல்லொழுக்கமுள்ளவர்களாகக் கீழ்ப்படியப்பண்ணுகிறவனுமாயிருக்க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சொந்தக் குடும்பத்தை நன்றாய் நடத்துகிறவனும், தன் பிள்ளைகளைச் சகல நல்லொழுக்கமுள்ளவர்களாகக் கீழ்ப்படியப்பண்ணுகிறவனுமாயிருக்க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சொந்தக் குடும்பத்தை நடத்த அறியாதிருந்தால், தேவனுடைய சபையை எப்படி விசாரிப்பான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றுமாப்படைந்து, பிசாசு அடைந்த ஆக்கினையிலே விழாதபடிக்கு, நூதன சீஷனாயிருக்கக்கூ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ந்தனையிலும், பிசாசின் கண்ணியிலும் விழாதபடிக்கு, புறம்பானவர்களால் நற்சாட்சி பெற்றவனாயுமிருக்க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ந்தனையிலும், பிசாசின் கண்ணியிலும் விழாதபடிக்கு, புறம்பானவர்களால் நற்சாட்சி பெற்றவனாயுமிர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யே, உதவிக்காரரும் இருநாக்குள்ளவர்களாயும், மதுபானப்பிரியராயும், இழிவான ஆதாயத்தை இச்சிக்கிறவர்களாயும் இராமல், நல்லொழுக்கமுள்ளவர்களா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ன் இரகசியத்தைச் சுத்த மனச்சாட்சியிலே காத்துக்கொள்ளுகிறவர்களாயும் இரு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, இவர்கள் முன்னதாகச் சோதிக்கப்படவேண்டும்; குற்றஞ்சாட்டப்படாதவர்களானால் உதவிக்காரராக ஊழியஞ்செய்யல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யே ஸ்திரீகளும் நல்லொழுக்கமுள்ளவர்களும், அவதூறுபண்ணாதவர்களும், தெளிந்த புத்தியுள்ளவர்களும் எல்லாவற்றிலேயும் உண்மையுள்ளவர்களுமாயிருக்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உதவிக்காரரானவர்கள் ஒரே மனைவியையுடைய புருஷருமாய், தங்கள் பிள்ளைகளையும் சொந்தக் குடும்பங்களையும் நன்றாய் நடத்துகிறவர்களுமாயிர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உதவிக்காரரானவர்கள் ஒரே மனைவியையுடைய புருஷருமாய், தங்கள் பிள்ளைகளையும் சொந்தக் குடும்பங்களையும் நன்றாய் நடத்துகிறவர்களுமாயிருக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உதவிக்காரருடைய ஊழியத்தை நன்றாய்ச் செய்கிறவர்கள் தங்களுக்கு நல்ல நிலையையும், கிறிஸ்து இயேசுவைப்பற்றும் விசுவாசத்தில் மிகுந்த தைரியத்தையும் அடை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உதவிக்காரருடைய ஊழியத்தை நன்றாய்ச் செய்கிறவர்கள் தங்களுக்கு நல்ல நிலையையும், கிறிஸ்து இயேசுவைப்பற்றும் விசுவாசத்தில் மிகுந்த தைரியத்தையும் அடை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னிடத்திற்குச் சீக்கிரமாய் வருவேனென்று நம்பிய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மதிப்பேனாகில், தேவனுடைய வீட்டிலே நடக்கவேண்டிய வகையை நீ அறியும்படி இவைகளை உனக்கு எழுதுகிறேன்; அந்த வீடு ஜீவனுள்ள தேவனுடைய சபையாய்ச் சத்தியத்துக்குத் தூணும் ஆதாரமும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மதிப்பேனாகில், தேவனுடைய வீட்டிலே நடக்கவேண்டிய வகையை நீ அறியும்படி இவைகளை உனக்கு எழுதுகிறேன்; அந்த வீடு ஜீவனுள்ள தேவனுடைய சபையாய்ச் சத்தியத்துக்குத் தூணும் ஆதாரமுமாய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ண்காணிப்பை விரும்புகிறவன் நல்லவேலையை விரும்புகிறான், இது உண்மையான வார்த்த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ண்காணிப்பை விரும்புகிறவன் நல்லவேலையை விரும்புகிறான், இது உண்மையான வார்த்த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ண்காணியானவன் குற்றஞ்சாட்டப்படாதவனும், ஒரே மனைவியை உடைய புருஷனும், ஜாக்கிரதையுள்ளவனும், தெளிந்த புத்தியுள்ளவனும், யோக்கியதையுள்ளவனும், அந்நியரை உபசரிக்கிறவனும், போதகசமர்த்தனுமாய் இருக்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ண்காணியானவன் குற்றஞ்சாட்டப்படாதவனும், ஒரே மனைவியை உடைய புருஷனும், ஜாக்கிரதையுள்ளவனும், தெளிந்த புத்தியுள்ளவனும், யோக்கியதையுள்ளவனும், அந்நியரை உபசரிக்கிறவனும், போதகசமர்த்தனுமாய் இருக்க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மதுபானப்பிரியனும், அடிக்கிறவனும், இழிவான ஆதாயத்தை இச்சிக்கிறவனுமாயிராமல், பொறுமையுள்ளவனும், சண்டைபண்ணாதவனும், பண ஆசையில்லாதவனுமாயிரு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ശാന്തനും കലഹിക്കാത്തവനും ദ്രവ്യാഗ്രഹമില്ലാത്തവനും സ്വന്തകുടുംബത്തെ നന്നായി ഭരിക്കുന്നവനും മക്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ർണ്ണഗൌരവത്തോടെ അനുസരണത്തിൽ പാലിക്കുന്നവനും 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്വന്തകുടുംബത്തെ ഭരിപ്പാൻ അറിയാത്തവൻ ദൈവസഭയെ എങ്ങനെ പരിപാല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ിഗളിച്ചിട്ടു പിശാചിന്നു വന്ന ശിക്ഷാവിധിയിൽ അകപ്പെടാതിരിപ്പാൻ പുതിയ ശിഷ്യന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്ദയിലും പിശാചിന്റെ കണിയിലും കുടുങ്ങാതിരിപ്പാൻ പുറമെയുള്ളവരോടു നല്ല സാക്ഷ്യം പ്രാപിച്ച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്വണ്ണം ശുശ്രൂഷകന്മാർ ഘനശാലികളായിരിക്കേണം; ഇരുവാക്കുകാരും മദ്യപന്മാരും ദുർല്ലാഭമോഹികള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ർ വിശ്വാസത്തിന്റെ മർമ്മം ശുദ്ധമനസ്സാക്ഷിയിൽ വെച്ചുകൊള്ളുന്നവർ 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രെ ആദ്യം പരീക്ഷിക്കേണം; അനിന്ദ്യരായി കണ്ടാൽ അവർ ശുശ്രൂഷ ഏല്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്വണ്ണം സ്ത്രീകളും ഘനശാലികളായി ഏഷണി പറയാതെ നിർമ്മദമാരും എല്ലാറ്റിലും വിശ്വസ്തമാരുമാ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ൻ ജഡത്തിൽ വെളിപ്പെട്ടു; ആത്മാവിൽ നീതീകരിക്കപ്പെട്ടു; ദൂതന്മാർക്കു പ്രത്യക്ഷനായി; 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ശുശ്രൂഷകന്മാർ ഏകഭാര്യയുള്ള ഭർത്താക്കന്മാരും മക്കളെയും സ്വന്തകുടുംബങ്ങളെയും നന്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രിക്കുന്നവരും 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ന്നായി ശുശ്രൂഷ ചെയ്തിട്ടുള്ളവർ തങ്ങൾക്കു നല്ല നിലയും ക്രിസ്തുയേശുവിങ്കലുള്ള വിശ്വാസത്തിൽ വള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ഗത്ഭ്യവും സമ്പാദ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വേഗത്തിൽ നിന്റെ അടുക്കൽ വരും എന്നു ആശ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താമസിച്ചുപോയാലോ സത്യത്തിന്റെ തൂണും അടിസ്ഥാനവുമായി ജീവനുള്ള ദൈവത്തിന്റെ സഭയാകുന്ന ദൈവാലയ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ക്കേണ്ടതു എങ്ങനെയെന്നു നീ അറിയേണ്ടതിന്നു ഇതു എഴു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 പ്രസംഗിക്കപ്പെട്ടു; ലോകത്തിൽ വിശ്വസിക്കപ്പെട്ടു; തേജസ്സിൽ എടുക്കപ്പെട്ടു എന്നി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ഭക്തിയുടെ മർമ്മം സമ്മതമാംവണ്ണം വലിയ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ഒരുവൻ അദ്ധ്യക്ഷസ്ഥാനം കാംക്ഷിക്കുന്നു എങ്കിൽ നല്ലവേല ആഗ്രഹിക്കുന്നു എന്നുള്ളതു വിശ്വാസയോഗ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അദ്ധ്യക്ഷൻ നിരപവാദ്യനായി ഏകഭാര്യയുടെ ഭർത്താവും നിർമ്മദനും ജിതേന്ദ്രിയനും സുശീല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ഥിപ്രിയനും ഉപദേശിപ്പാൻ സമർത്ഥനും 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ദ്യപ്രിയനും തല്ലുകാരനും അ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2026-07-30T22:32:03Z</dcterms:created>
  <dcterms:modified xsi:type="dcterms:W3CDTF">2026-07-30T22:32:03Z</dcterms:modified>
  <dc:title>1 தீமோத்தேயு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