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ேவனுடைய நியாயப்பிரமாணத்தின்படியேயும் ராஜாவினுடைய நியாயப்பிரமாணத்தின்படியேயும் செய்யாதவனெவனும் உடனே மரணத்துக்காகிலும், தேசத்துக்குப் புறம்பாக்குதலுக்காகிலும், அபராதத்துக்கரகிலும், காவலுக்காகிலும் தீர்க்கப்பட்டுத் தண்டிக்கப்படக்கடவனென்று எழுதி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ேவனுடைய நியாயப்பிரமாணத்தின்படியேயும் ராஜாவினுடைய நியாயப்பிரமாணத்தின்படியேயும் செய்யாதவனெவனும் உடனே மரணத்துக்காகிலும், தேசத்துக்குப் புறம்பாக்குதலுக்காகிலும், அபராதத்துக்கரகிலும், காவலுக்காகிலும் தீர்க்கப்பட்டுத் தண்டிக்கப்படக்கடவனென்று எழுதிய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ேவனுடைய நியாயப்பிரமாணத்தின்படியேயும் ராஜாவினுடைய நியாயப்பிரமாணத்தின்படியேயும் செய்யாதவனெவனும் உடனே மரணத்துக்காகிலும், தேசத்துக்குப் புறம்பாக்குதலுக்காகிலும், அபராதத்துக்கரகிலும், காவலுக்காகிலும் தீர்க்கப்பட்டுத் தண்டிக்கப்படக்கடவனென்று எழுதி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ுள்ள கர்த்தருடைய ஆலயத்தை அலங்கரிக்க, இப்படிப்பட்ட யோசனையை ராஜாவின் இருதயத்தில் அருளி, ராஜாவுக்கும் அவருடைய மந்திரிமார்களுக்கும் ராஜாவின் கைக்குள்ளான பலத்த எல்லா மகாப்பிரபுக்களுக்கும் முன்பாக எனக்குத்தயவு கிடைக்கப்பண்ணின எங்கள் பிதாக்களின் தேவனாகிய கர்த்தருக்கு ஸ்தோத்தி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ுள்ள கர்த்தருடைய ஆலயத்தை அலங்கரிக்க, இப்படிப்பட்ட யோசனையை ராஜாவின் இருதயத்தில் அருளி, ராஜாவுக்கும் அவருடைய மந்திரிமார்களுக்கும் ராஜாவின் கைக்குள்ளான பலத்த எல்லா மகாப்பிரபுக்களுக்கும் முன்பாக எனக்குத்தயவு கிடைக்கப்பண்ணின எங்கள் பிதாக்களின் தேவனாகிய கர்த்தருக்கு ஸ்தோத்திர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தேவனாகிய கர்த்தருடைய கரம் என்மேல் இருந்ததினால் நான் திடன்கொண்டு, இஸ்ரவேலில் சில தலைவரை என்னோடே கூடவரும்படி சேர்த்துக்கொண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தேவனாகிய கர்த்தருடைய கரம் என்மேல் இருந்ததினால் நான் திடன்கொண்டு, இஸ்ரவேலில் சில தலைவரை என்னோடே கூடவரும்படி சேர்த்துக்கொண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தேவனாகிய கர்த்தருடைய கரம் என்மேல் இருந்ததினால் நான் திடன்கொண்டு, இஸ்ரவேலில் சில தலைவரை என்னோடே கூடவரும்படி சேர்த்துக்கொண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வர்த்தமானங்களுக்குப்பின்பு, செராயாவின் குமாரனாகிய எஸ்றா, பெர்சியாவின் ராஜாவாகிய அர்தசஷ்டா அரசாளுகிற காலத்திலே பாபிலோனிலிருந்து வந்தான்; இந்தச் செராயா அசரியாவின் குமாரன், இவன் இல்க்கியாவின் குமார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வர்த்தமானங்களுக்குப்பின்பு, செராயாவின் குமாரனாகிய எஸ்றா, பெர்சியாவின் ராஜாவாகிய அர்தசஷ்டா அரசாளுகிற காலத்திலே பாபிலோனிலிருந்து வந்தான்; இந்தச் செராயா அசரியாவின் குமாரன், இவன் இல்க்கியாவின் குமார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சல்லூமின் குமாரன், இவன் சாதோக்கின் குமாரன், இவன் அகிதூபின் குமாரன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அமரியாவின் குமாரன், இவன் அசரியாவின் குமாரன், இவன் மொராயோதின் குமாரன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சேராகியாவின் குமாரன், இவன் ஊசியின் குமாரன், இவன் புக்கியின் குமாரன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ன் அபிசுவாவின் குமாரன், இவன் பினெகாசின் குமாரன், இவன் எலெயாசாரின் குமாரன், இவன் பிரதான ஆசாரியனான ஆரோனின் குமார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ன் அபிசுவாவின் குமாரன், இவன் பினெகாசின் குமாரன், இவன் எலெயாசாரின் குமாரன், இவன் பிரதான ஆசாரியனான ஆரோனின் குமார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எஸ்றா இஸ்ரவேலின் தேவனாகிய கர்த்தர் அருளிய மோசேயின் நியாயப்பிரமாணத்திலே தேறின வேதபாரகனாயிருந்தான்; அவனுடைய தேவனாகிய கர்த்தருடைய கரம் அவன்மேல் இருந்ததினால், அவன் கேட்டவைகளையெல்லாம் ராஜா அவனுக்குக் கொடு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எஸ்றா இஸ்ரவேலின் தேவனாகிய கர்த்தர் அருளிய மோசேயின் நியாயப்பிரமாணத்திலே தேறின வேதபாரகனாயிருந்தான்; அவனுடைய தேவனாகிய கர்த்தருடைய கரம் அவன்மேல் இருந்ததினால், அவன் கேட்டவைகளையெல்லாம் ராஜா அவனுக்குக் கொடு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எஸ்றா இஸ்ரவேலின் தேவனாகிய கர்த்தர் அருளிய மோசேயின் நியாயப்பிரமாணத்திலே தேறின வேதபாரகனாயிருந்தான்; அவனுடைய தேவனாகிய கர்த்தருடைய கரம் அவன்மேல் இருந்ததினால், அவன் கேட்டவைகளையெல்லாம் ராஜா அவனுக்குக் கொடு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டேகூட இஸ்ரவேல் புத்திரரிலும், ஆசாரியரிலும், லேவியரிலும், பாடகரிலும், வாசல் காவலாளரிலும், நிதனீமியரிலும், சிலர் அர்தசஷ்டா ராஜாவின் ஏழாம் வருஷத்திலே எருசலேமுக்குப் 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டேகூட இஸ்ரவேல் புத்திரரிலும், ஆசாரியரிலும், லேவியரிலும், பாடகரிலும், வாசல் காவலாளரிலும், நிதனீமியரிலும், சிலர் அர்தசஷ்டா ராஜாவின் ஏழாம் வருஷத்திலே எருசலேமுக்குப் 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டேகூட இஸ்ரவேல் புத்திரரிலும், ஆசாரியரிலும், லேவியரிலும், பாடகரிலும், வாசல் காவலாளரிலும், நிதனீமியரிலும், சிலர் அர்தசஷ்டா ராஜாவின் ஏழாம் வருஷத்திலே எருசலேமுக்குப் 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த்தில் அவன் எருசலேமுக்கு வந்தான்; அது அந்த ராஜாவின் ஏழாம் வருஷமான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ம் மாதம் முதல்தேதியிலே அவன் பாபிலோனிலிருந்து பிரயாணமாகப் புறப்பட்டு, ஐந்தாம் மாதம் முதல்தேதியிலே தன் தேவனுடைய தயவுள்ள கரம் தன்மேலிருந்ததினால் எருசலேமுக்கு வ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ம் மாதம் முதல்தேதியிலே அவன் பாபிலோனிலிருந்து பிரயாணமாகப் புறப்பட்டு, ஐந்தாம் மாதம் முதல்தேதியிலே தன் தேவனுடைய தயவுள்ள கரம் தன்மேலிருந்ததினால் எருசலேமுக்கு வ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தத்தை ஆராயவும், அதின்படி செய்யவும், இஸ்ரவேலிலே கட்டளைகளையும் நீதிநியாயங்களையும் உபதேசிக்கவும், எஸ்றா தன் இருதயத்தைப் பக்குவப்படுத்தி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தத்தை ஆராயவும், அதின்படி செய்யவும், இஸ்ரவேலிலே கட்டளைகளையும் நீதிநியாயங்களையும் உபதேசிக்கவும், எஸ்றா தன் இருதயத்தைப் பக்குவப்படுத்தி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ற்பனைகளின் வார்த்தைகளிலும், அவர் இஸ்ரவேலுக்குக் கொடுத்த கட்டளைகளிலும் படித்துத் தேறின வேதபாரகனாகிய எஸ்றா என்னும் ஆசாரியனுக்கு, ராஜாவாகிய அர்தசஷ்டா கொடுத்த சன்னதின் நகலாவது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ற்பனைகளின் வார்த்தைகளிலும், அவர் இஸ்ரவேலுக்குக் கொடுத்த கட்டளைகளிலும் படித்துத் தேறின வேதபாரகனாகிய எஸ்றா என்னும் ஆசாரியனுக்கு, ராஜாவாகிய அர்தசஷ்டா கொடுத்த சன்னதின் நகலாவத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திராஜாவாகிய அர்தசஷ்டா பரலோகத்தின் தேவனுடைய நியாயப்பிரமாணத்தைப் போதிக்கிற உத்தம வேதபாரகனாகிய எஸ்றா என்னும் ஆசாரியனுக்குப் பூரண சமாதானமுண்டாக வாழ்த்தி எழுதுகிறது என்னவென்றால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திராஜாவாகிய அர்தசஷ்டா பரலோகத்தின் தேவனுடைய நியாயப்பிரமாணத்தைப் போதிக்கிற உத்தம வேதபாரகனாகிய எஸ்றா என்னும் ஆசாரியனுக்குப் பூரண சமாதானமுண்டாக வாழ்த்தி எழுதுகிறது என்னவென்றால்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ராஜ்யத்தில் இருக்கிற இஸ்ரவேல் ஜனத்திலும், அதின் ஆசாரியரிலும் லேவியரிலும், உன்னோடேகூட எருசலேமுக்குப் போக மனப்பூர்வமாயிருக்கிற யாவரும் போகலாம் என்று நம்மாலே உத்தரவா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ராஜ்யத்தில் இருக்கிற இஸ்ரவேல் ஜனத்திலும், அதின் ஆசாரியரிலும் லேவியரிலும், உன்னோடேகூட எருசலேமுக்குப் போக மனப்பூர்வமாயிருக்கிற யாவரும் போகலாம் என்று நம்மாலே உத்தரவா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உன் கையிலிருக்கிற உன் தேவனுடைய நியாயப்பிரமாணத்தின்படி, யூதாவையும் எருசலேமையும் விசாரித்து நடத்த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உன் கையிலிருக்கிற உன் தேவனுடைய நியாயப்பிரமாணத்தின்படி, யூதாவையும் எருசலேமையும் விசாரித்து நடத்தவ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உன் கையிலிருக்கிற உன் தேவனுடைய நியாயப்பிரமாணத்தின்படி, யூதாவையும் எருசலேமையும் விசாரித்து நடத்தவ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ும் அவருடைய மந்திரிமாரும் எருசலேமில் வாசம்பண்ணுகிற இஸ்ரவேலின் தேவனுக்கு மனப்பூர்வமாய்க் கொடுத்த வெள்ளியையும் பொன்ன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ும் அவருடைய மந்திரிமாரும் எருசலேமில் வாசம்பண்ணுகிற இஸ்ரவேலின் தேவனுக்கு மனப்பூர்வமாய்க் கொடுத்த வெள்ளியையும் பொன்னை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பிலோன் சீமையெங்கும் உனக்குக் கிடைக்கும் எல்லா வெள்ளியையும் பொன்னையும், உன்னுடைய ஜனமும் ஆசாரியரும் எருசலேமிலுள்ள தங்கள் தேவனுடைய ஆலயத்துக்கென்று மனஉற்சாகமாய்க் கொடுக்கும் காணிக்கைகளையும் நீ கொண்டுபோகவும், நீ ராஜாவினாலும் அவருடைய ஏழு மந்திரிமாராலும் அனுப்பப்படுகிற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பிலோன் சீமையெங்கும் உனக்குக் கிடைக்கும் எல்லா வெள்ளியையும் பொன்னையும், உன்னுடைய ஜனமும் ஆசாரியரும் எருசலேமிலுள்ள தங்கள் தேவனுடைய ஆலயத்துக்கென்று மனஉற்சாகமாய்க் கொடுக்கும் காணிக்கைகளையும் நீ கொண்டுபோகவும், நீ ராஜாவினாலும் அவருடைய ஏழு மந்திரிமாராலும் அனுப்பப்படுகிற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ந்தத் திரவியத்தினால் நீ தாமதமின்றி காளைகளையும் ஆட்டுக்கடாக்களையும், ஆட்டுக்குட்டிகளையும், அவைகளுக்கடுத்த போஜனபலிகளையும், பானபலிகளையும் வாங்கி, அவைகளை எருசலேமிலுள்ள உங்கள்தேவனுடைய ஆலயத்துப் பலிபீடத்தின்மேல் செலுத்துவ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ீதியான வெள்ளியையும் பொன்னையும் கொண்டு செய்யவேண்டியது இன்னதென்று உனக்கும் உன் சகோதரருக்கும் நலமாய்த் தோன்றுகிறபடி அதை உங்கள் தேவனுடைய சித்தத்தின்படியே செய்ய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ுடைய ஆலயத்தின் ஆராதனைக்காக உனக்குக் கொடுக்கப்பட்ட பணிமுட்டுகளையும் நீ எருசலேமின் தேவனுடைய சந்நிதியில் ஒப்புவிக்கக்கடவ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ுடைய ஆலயத்தின் ஆராதனைக்காக உனக்குக் கொடுக்கப்பட்ட பணிமுட்டுகளையும் நீ எருசலேமின் தேவனுடைய சந்நிதியில் ஒப்புவிக்கக்கடவ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உன் தேவனுடைய ஆலயத்துக்கு அவசியமாய்க் கொடுக்கவேண்டியிருப்பதை, நீ ராஜாவின் கஜானாவிலிருந்து வாங்கிக் கொடுப்ப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உன் தேவனுடைய ஆலயத்துக்கு அவசியமாய்க் கொடுக்கவேண்டியிருப்பதை, நீ ராஜாவின் கஜானாவிலிருந்து வாங்கிக் கொடுப்ப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க்கு அப்புறத்திலிருக்கிற எல்லா கஜான்சிகளுக்கும் அர்தசஷ்டா என்னும் ராஜாவாகிய நாம் இடுகிற கட்டளை என்னவென்றால், பரலோகத்தின் தேவனுடைய நியாயப்பிரமாணத்தைப் போதிக்கும் வேதபாரகனாகிய எஸ்றா என்னும் ஆசாரியன் நூறுதாலந்து வெள்ளி, ஆற்றுக்கலக்கோதுமை, நூற்றுக்கலத் திராட்சரசம், நூற்றுக்கல எண்ணெய்மட்டும் உங்களைக் கேட்பவை எல்லாவற்றைய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க்கு அப்புறத்திலிருக்கிற எல்லா கஜான்சிகளுக்கும் அர்தசஷ்டா என்னும் ராஜாவாகிய நாம் இடுகிற கட்டளை என்னவென்றால், பரலோகத்தின் தேவனுடைய நியாயப்பிரமாணத்தைப் போதிக்கும் வேதபாரகனாகிய எஸ்றா என்னும் ஆசாரியன் நூறுதாலந்து வெள்ளி, ஆற்றுக்கலக்கோதுமை, நூற்றுக்கலத் திராட்சரசம், நூற்றுக்கல எண்ணெய்மட்டும் உங்களைக் கேட்பவை எல்லாவற்றை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க்கு அப்புறத்திலிருக்கிற எல்லா கஜான்சிகளுக்கும் அர்தசஷ்டா என்னும் ராஜாவாகிய நாம் இடுகிற கட்டளை என்னவென்றால், பரலோகத்தின் தேவனுடைய நியாயப்பிரமாணத்தைப் போதிக்கும் வேதபாரகனாகிய எஸ்றா என்னும் ஆசாரியன் நூறுதாலந்து வெள்ளி, ஆற்றுக்கலக்கோதுமை, நூற்றுக்கலத் திராட்சரசம், நூற்றுக்கல எண்ணெய்மட்டும் உங்களைக் கேட்பவை எல்லாவற்றைய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ண்டிய உப்பையும், தாமதமில்லாமல் கொடுக்கவ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ண்டிய உப்பையும், தாமதமில்லாமல் கொடுக்க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ன் தேவனுடைய கற்பனையின்படியே, எது தேவையாயிருக்குமோ அதுவெல்லாம் பரலோகத்தின் தேவனுடைய ஆலயத்திற்கு ஜாக்கிரதையாய்ச் செலுத்தப்படவும் வேண்டும்; ராஜாவும் அவர் குமாரரும் ஆளும் ராஜ்யத்தின்மேல் கடுங்கோபம் வருவா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ன் தேவனுடைய கற்பனையின்படியே, எது தேவையாயிருக்குமோ அதுவெல்லாம் பரலோகத்தின் தேவனுடைய ஆலயத்திற்கு ஜாக்கிரதையாய்ச் செலுத்தப்படவும் வேண்டும்; ராஜாவும் அவர் குமாரரும் ஆளும் ராஜ்யத்தின்மேல் கடுங்கோபம் வருவான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ன் தேவனுடைய கற்பனையின்படியே, எது தேவையாயிருக்குமோ அதுவெல்லாம் பரலோகத்தின் தேவனுடைய ஆலயத்திற்கு ஜாக்கிரதையாய்ச் செலுத்தப்படவும் வேண்டும்; ராஜாவும் அவர் குமாரரும் ஆளும் ராஜ்யத்தின்மேல் கடுங்கோபம் வருவான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ஆசாரியரும், லேவியரும், பாடகரும், வாசல் காவலாளரும், நிதனீமியரும், தேவனுடைய ஆலயத்தின் பணிவிடைக்காரருமான ஒருவன்மேலும் பகுதியாகிலும் தீர்வையாகிலும் ஆயமாகிலும் சுமத்தலாகாதென்று அவர்களைக்குறித்து உங்களுக்கு அறியப்படுத்துகிற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ஆசாரியரும், லேவியரும், பாடகரும், வாசல் காவலாளரும், நிதனீமியரும், தேவனுடைய ஆலயத்தின் பணிவிடைக்காரருமான ஒருவன்மேலும் பகுதியாகிலும் தீர்வையாகிலும் ஆயமாகிலும் சுமத்தலாகாதென்று அவர்களைக்குறித்து உங்களுக்கு அறியப்படுத்துகிறோ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ஆசாரியரும், லேவியரும், பாடகரும், வாசல் காவலாளரும், நிதனீமியரும், தேவனுடைய ஆலயத்தின் பணிவிடைக்காரருமான ஒருவன்மேலும் பகுதியாகிலும் தீர்வையாகிலும் ஆயமாகிலும் சுமத்தலாகாதென்று அவர்களைக்குறித்து உங்களுக்கு அறியப்படுத்துகிறோ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মন কেউ যদি থাকেন, য়ে ঈশ্বরের বিধি সম্পর্কে অবগত নয় তাহলে ঐ বিচারকবর্গ তাকে ঈশ্বরের বিধ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ে শিক্ষা দান করবে| কোন ব্যক্তি যদি বিধিগুলি লঙঘন করে, তাহলে তাকে অপরাধের মাত্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যায়ীমৃত্যুদণ্ড, নির্বাসন বা কারাবাসের শাস্তি দেওয়া হবে বা জরিমান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্রভু মহিমাময়, আমাদের পূর্বপুরুষদের ঈশ্বর! জেরুশালেমে প্রভুর মন্দিরের প্রতি সম্মান জ্ঞাপ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ঈশ্বর রাজার হৃদয়ে তাঁর অভিলাষ স্থাপন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রাজা তাঁর মন্ত্রীবর্গ ও কর্মচারীদের উপস্থিতিতে প্রভু আমার প্রতি তাঁর সত্যিকারের ভালব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ব্যক্ত করেছিলেন| প্রভু আমার সহায় হয়েছিলেন এবং তাই আমি সাহসী হয়ে আমার সঙ্গে জেরুশালেমে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ার জন্য ইস্রায়েলের সমস্ত নেতাদের একত্রিত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সব ঘটনা ঘটে যাবার পর, পারস্যের রাজা অর্তক্ষস্তের রাজত্বকালে ইষ্রা বাবিল থেকে জেরুশালেম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ছিলেন সরায়ের পুত্র| সরায অসরিয়ের, অসরিয় হিল্কিয়ে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িল্কিয় শলূ্লুমের, শলূ্লুম সাদোকের, সাদোক অহীটূবে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হীটূব অমরিযের, অমরিয অসরিয়ের, অসরিয় মরাযোতে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রাযোত্‌ সরহিয়ের, সরহিয উষির, উষি বুক্কি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ুক্কি ছিলেন অবীশূয়ের পুত্র, অবীশূয় ছিলেন পীনহসের পুত্র, পীনহস ছিলেন ইলিয়াসরের পুত্র,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লিয়াসর ছিলেন প্রধান যাজক হারোণ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িক্ষক ইষ্রা, বাবিল থেকে জেরুশালেমে এসেছিলেন| মোশির ঈশ্বরদত্ত অনুশাসন সম্পর্কে তাঁর সুগভ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ুত্‌পত্তি ছিল| রাজা অর্তক্ষস্ত ইষ্রাকে তাঁর অনুরোধ অনুসারে সমস্ত প্রয়োজনীয জিনিষ দিয়েছিলেন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ইষ্রার সঙ্গ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স্রায়েলের বহু মানুষ য়েমন, যাজকগণ, লেবীয়গণ, গীতকারগণ, দ্বাররক্ষীগণ, প্রভৃতি ব্যক্তিরা ইষ্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ইস্রায়েলে এসেছিলেন| এই সমস্ত ব্যক্তিরা রাজা অর্তক্ষস্তের রাজত্বকালের সপ্তম বর্ষে জেরুশাল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পৌঁছ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ষ্রা অর্তক্ষস্তের রাজত্বকালের সপ্তম বর্ষের পঞ্চম মাসে 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ষ্রা ও তাঁর দল ওই বছরের প্রথম মাসে বাবিল ত্যাগ করে এবং পঞ্চম মাসের প্রথম দিন জেরুশালেম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স্থিত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ষ্রা প্রভুর বিধিগুলি সম্পর্কে সম্যক জ্ঞানার্জনের জন্য তাঁর জীবনের সমস্ত সময় ব্যয় কর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দের প্রভুর বিধি ও আদেশগুলি শেখাতে ও সম্পাদন করাতে চেষ্ট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ইষ্রা ছিলেন একজন যাজক ও শিক্ষক যাঁর ইস্রায়েলের প্রতি প্রদত্ত ঈশ্বরের আদেশ ও বিধি সম্পর্কে সম্য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ঞান ছিল| রাজা অর্তক্ষস্ত ইষ্রাকে এই চিঠিটি লিখেছ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রাজা অর্তক্ষস্তের কাছ থেকে:যাজক ইষ্রা, যিনি স্বর্গের প্রভুর বিধির একজন শিক্ষক,তাঁকে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তক্ষস্তের অভিনন্দ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এই আদেশ দিচ্ছি: য়ে কোন ইস্রায়েলীয়, কোন যাজক অথবা য়ে কোন লেবীয় যারা আমার রাজত্বে বস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 তারা কেউ যদি ইষ্রার সঙ্গে জেরুশালেমে য়েতে চায় তো য়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ষ্রা, তোমাকে আমি ও আমার সাতজন মন্ত্রীর দায়িত্ব দিলাম, তুমি অতি অবশ্য যিহূদা ও জেরুশালেম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ং পর্য়বেক্ষণ করবে, সেখানে তোমার ব্যক্তিবর্গ ঈশ্বরের বিধিগুলি কতদূর পালন করছে| আর সেই বিধি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ঙ্গে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রা ইস্রায়েলের ঈশ্বরের জন্য তোমার সঙ্গে য়ে সোনা ও রূপো দিলাম, তুমি তা জেরুশালেমে ঈশ্বর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ছাড়াও, তোমাকে যদি কেউ জেরুশালেমে ঈশ্বরের মন্দিরের জন্য উপহার দিতে চায় এবং তোমার লোকেদ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য়ে কোন প্রদেশে বসবাসকারী যাজকগণ ও লেবীয়দের সব উপহারও তোমাকে সংগ্রহ করে নিয়ে য়ে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সমস্ত অর্থ দিয়ে তুমি বৃষ, মেষ ও মেষশাবক এবং শস্য ও পানীয় কিন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তঃপর জেরুশালেমে ঈশ্বরের মন্দিরের বেদীতে এই সমস্ত নৈবেদ্য উত্সর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ুমি এবং অন্যান্য ইহুদীরা বাকী সোনা ও রূপো য়েমন খুশী খরচ করতে পারো, কিন্তু এমনভাবে খরচ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ঈশ্বর সন্তুষ্ট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 সমস্ত জিনিষ জেরুশালেমে ঈশ্বরের কাছে নিয়ে যাবে| এগুলো সব প্রভুর উপাসনার জন্য ব্যবহৃ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ছাড়া মন্দিরের প্রয়োজনে আর যা কিছু লাগবে, রাজকোষ থেকে অর্থ চেযে কিন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, রাজা অর্তক্ষস্ত, ফরাত্‌ নদীর পশ্চিমাঞ্চলের য়েসব ব্যক্তিবর্গের কাছে রাজকোষের অর্থ থা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নির্দেশ দিচ্ছি, ইষ্রার যখন যা অর্থের প্রয়োজন হয় তা য়েন তাঁকে দেওয়া হয় কারণ তিনি যাজক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ের ঈশ্বরের বিধিগুলির একজন শিক্ষ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পাতত তাঁকে 33,4 টন রূপো, 600 বুশেল গম, 600 গ্যালন দ্রাক্ষারস, 600 গ্যালন জলপাই তেল ও পর্য়াপ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মাণ লবণ দেওয়া হ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্বর্গের ঈশ্বর ইষ্রাকে যা কিছু নিতে আদেশ দিয়েছেন তা য়েন তাঁকে যত দ্রুত সম্ভব দেওয়া হয়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সন্তান ও রাজত্বের বিরুদ্ধে স্বর্গের ঈশ্বরকে অসন্তুষ্ট করতে চাই না, সুতরাং প্রভুর মন্দির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ব নির্দেশগুলি য়েন পালন কর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হে আমার দেশবাসীগণ, আমি তোমাদের জ্ঞাতার্থে জানাতে চাই য়ে যাজকগণ, লেবীয়গণ, গায়ক, দ্বাররক্ষ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র সেবাদাস ও ঈশ্বরের মন্দিরের অন্য য়ে কোন কর্মীর কাছ থেকে কর গ্রহণ অবৈধ| রাজাকে সম্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নোর জন্য প্রভুর দাসদের কোন কর দেওয়ার প্রয়োজন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হে ইষ্রা, ঈশ্বর ও তাঁর বিধি সম্পর্কে তোমার যথেষ্ট জ্ঞান আছে| সুতরাং ফরাত্‌ নদীর পশ্চিমাঞ্চ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বিচার ব্যবস্থা ও শাসনকর্ম দেখার জন্য, আমি তোমাকে তোমার পছন্দ অনুযায়ীশাসনকর্তা ও বিচারকব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োগের ক্ষমতা দিলাম| ঐ সমস্ত ব্যক্তিবর্গ তোমার প্রভুর বিধি অনুযায়ীএই অঞ্চলের বিচারবিভাগ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াসনিক কাজকর্ম সম্পাদন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2026-10-20T07:53:24Z</dcterms:created>
  <dcterms:modified xsi:type="dcterms:W3CDTF">2026-10-20T07:53:24Z</dcterms:modified>
  <dc:title>ইষ্রা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