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டைய மூப்பரில் சிலர் என்னிடத்தில் வந்து, எனக்கு முன்பாக உட்கார்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டைய வார்த்தை எனக்கு உண்டாகி, அவ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ஒரு தீர்க்கதரிசி எத்தப்பட்டு ஒரு விசேஷத்தைச் சொன்னானாகில், அப்படிக்கொத்த தீர்க்கதரிசியைக் கர்த்தராகிய நானே எத்தப்படப்பண்ணினேன்; நான் அவனுக்கு விரோதமாக என் கையை நீட்டி, அவனை இஸ்ரவேல் ஜனத்தின் நடுவில் இராதபடிக்கு அழிப்பே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ஒரு தீர்க்கதரிசி எத்தப்பட்டு ஒரு விசேஷத்தைச் சொன்னானாகில், அப்படிக்கொத்த தீர்க்கதரிசியைக் கர்த்தராகிய நானே எத்தப்படப்பண்ணினேன்; நான் அவனுக்கு விரோதமாக என் கையை நீட்டி, அவனை இஸ்ரவேல் ஜனத்தின் நடுவில் இராதபடிக்கு அழி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அவரவர் தங்கள் தங்கள் அக்கிரமத்தைச் சுமப்பார்கள்; தீர்க்கதரிசியினிடத்தில் விசாரிக்கிறவனுடைய தண்டனை எப்படியோ அப்படியே தீர்க்கதரிசியினுடைய தண்டனையும் இருக்கு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ஸ்ரவேல் வம்சத்தார் இனி என்னைவிட்டு வழிதப்பிப்போகாமலும், தங்கள் எல்லா மீறுதல்களாலும் இனி அசுசிப்படாமலும் இருக்கும் பொருட்டாக இப்படிச் சம்பவிக்கும்; அப்பொழுது அவர்கள் என் ஜனமாயிருப்பார்கள், நான் அவர்கள் தேவனாயிருப்பேன் என்று கர்த்தராகிய ஆண்டவர் உரைக்கிறார் என்று சொல் என்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ஸ்ரவேல் வம்சத்தார் இனி என்னைவிட்டு வழிதப்பிப்போகாமலும், தங்கள் எல்லா மீறுதல்களாலும் இனி அசுசிப்படாமலும் இருக்கும் பொருட்டாக இப்படிச் சம்பவிக்கும்; அப்பொழுது அவர்கள் என் ஜனமாயிருப்பார்கள், நான் அவர்கள் தேவனாயிருப்பேன் என்று கர்த்தராகிய ஆண்டவர் உரைக்கிறார் என்று சொல் என்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டைய வார்த்தை எனக்கு உண்டாகி அவ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ன் தேசத்தில் துஷ்டமிருகங்களை அனுப்ப, அம்மிருகங்களினிமித்தம் ஒருவரும் அதின் வழியாய் நடக்கக் கூடாதபடி வெறுமையும் பாழுமாகும்போ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ன் தேசத்தில் துஷ்டமிருகங்களை அனுப்ப, அம்மிருகங்களினிமித்தம் ஒருவரும் அதின் வழியாய் நடக்கக் கூடாதபடி வெறுமையும் பாழுமாகும்போ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 அதிலுள்ள மனுஷரையும் மிருகங்களையும் நாசம்பண்ணும்போ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 அதிலுள்ள மனுஷரையும் மிருகங்களையும் நாசம்பண்ணும்போ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ல்லது நான் அந்த தேசத்தில் கொள்ளைநோயை அனுப்பி, அதிலுள்ள மனுஷரையும் மிருகங்களையும் நாசம்பண்ணும்படி அதின்மேல் இரத்தப்பழியாக என் உக்கிரத்தை ஊற்றும்போ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ல்லது நான் அந்த தேசத்தில் கொள்ளைநோயை அனுப்பி, அதிலுள்ள மனுஷரையும் மிருகங்களையும் நாசம்பண்ணும்படி அதின்மேல் இரத்தப்பழியாக என் உக்கிரத்தை ஊற்றும்போ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51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ಯೆಹೆಜ್ಕೇಲನು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ಆಮೇಲೆ ಇಸ್ರಾಯೇಲಿನ ಹಿರಿಯರಲ್ಲಿ ಕೆಲವರು ನನ್ನ ಬಳಿಗೆ ಬಂದು ನನ್ನ ಮುಂದೆ ಕುಳಿತು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ಕರ್ತನ ವಾಕ್ಯವು ನನಗೆ ಬಂದು ಹೇಳಿದ್ದೇ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ಮನುಷ್ಯಪುತ್ರನೇ, ಈ ಮನು ಷ್ಯರು ತಮ್ಮ ವಿಗ್ರಹಗಳನ್ನು ತಮ್ಮ ಹೃದಯಗಳಲ್ಲೇ ಸ್ಥಾಪಿಸಿ ತಮ್ಮ ಅಕ್ರಮವಾದ ಎಡೆತಡೆ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ಮ್ಮ ಮುಖದ ಮುಂದೆಯೇ ಇಟ್ಟುಕೊಂಡಿದ್ದಾರೆ. ಇವರೆಲ್ಲ ರನ್ನೂ ನಾನು ವಿಚಾರಿಸ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ದದರಿಂದ ನೀನು ಅವರ ಸಂಗಡ ಮಾತನಾಡಿ ಹೇಳಬೇಕಾದದ್ದೇನಂದರೆ --ದೇವರಾದ ಕರ್ತನು ಹೀಗೆ ಹೇಳುತ್ತಾನೆ--ಇಸ್ರಾ ಯೇ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ತನದವರ ಪ್ರತಿಯೊಬ್ಬನೂ ತಮ್ಮ ವಿಗ್ರಹಗಳನ್ನು ಹೃದಯಗಳಲ್ಲಿ ನೆಲೆಗೊಳಿಸಿ ಅಕ್ರಮದ ಎಡೆತಡೆಗಳನ್ನು ತಮ್ಮ ಮುಂ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ಟ್ಟುಕೊಂಡು ಪ್ರವಾ ದಿಯ ಬಳಿಗೆ ಬರುವ ಮನುಷ್ಯನು ಯಾವನೋ ಅವನಿಗೆ ಕರ್ತನಾದ ನಾನು ಅವರ ವಿಗ್ರಹಗಳ ಸಮೂ ಹಕ್ಕೆ ತಕ್ಕ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ಉತ್ತರ ಕೊಡು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ಹೀಗೆ ನಾನು ಇಸ್ರಾಯೇಲಿನ ಮನೆತನ ದವರನ್ನು ಅವರ ಸ್ವಂತ ಹೃದಯದಿಂದಲೇ ಸಿಕ್ಕಿಸಿ ಹಿಡಿಯುತ್ತೇನೆ. ಯಾಕಂದರೆ ಅವರೆಲ್ಲ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ಮ್ಮ ವಿಗ್ರಹಗಳ ಮುಖಾಂತರ ನನಗೆ ಅನ್ಯ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ಇಸ್ರಾಯೇಲಿನ ಮನೆತನದವರಿಗೆ ದೇವರಾದ ಕರ್ತನು ಹೀಗೆ ಹೇಳುತ್ತಾನೆ--ಮಾನ ಸಾಂತರಪಟ್ಟು ನಿಮ್ಮ ವಿಗ್ರಹಗಳನ್ನು ಬಿ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 ಗಿಯೇ ತಿರುಗಿ ಕೊಳ್ಳಿರಿ; ನಿಮ್ಮ ಅಸಹ್ಯವಾದವುಗಳ ನ್ನೆಲ್ಲಾ ಬಿಟ್ಟು ನಿಮ್ಮ ಮುಖಗಳನ್ನು ತಿರುಗಿಸಿ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ನನಗೆ ತನ್ನನ್ನು ಅನ್ಯನನ್ನಾಗಿ ಮಾಡಿಕೊಂಡು ತನ್ನ ಹೃದಯದಲ್ಲಿ ವಿಗ್ರಹಗಳನ್ನು ಸ್ಥಾಪಿಸಿ ಅಕ್ರಮದ ಎಡೆತಡೆಯನ್ನು ತ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ಖದ ಮುಂದೆ ಇಟ್ಟುಕೊಂಡು ಪ್ರವಾದಿಯ ಬಳಿಗೆ ನನ್ನ ವಿಷಯವಾಗಿ ವಿಚಾರಿಸಲು ಬರುವ ಪ್ರತಿಯೊಬ್ಬ ಇಸ್ರಾಯೇ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ತನದವರಲ್ಲಿಯೂ ಇಸ್ರಾಯೇಲಿನಲ್ಲಿ ತಂಗುವ ಅನ್ಯರಲ್ಲಿಯೂ ಪ್ರತಿಯೊ ಬ್ಬನಿಗೂ ಕರ್ತನಾದ ನಾನೇ ಉತ್ತರ ಕೊಡು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ನಾನು ಆ ಮನುಷ್ಯನ ಮೇಲೆ ಉಗ್ರಕೋಪಗೊಂಡು ಅವು ನನ್ನ ಗುರುತನ್ನಾಗಿಯೂ ಗಾದೆಯನ್ನಾಗಿಯೂ ಮಾಡಿಕೊಂಡು ನನ್ನ ಜನ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ಧ್ಯದೊಳಗಿಂದ ಕಡಿದು ಬಿಡುವೆನು; ನಾನೇ ಕರ್ತನೆಂದು ತಿರಿಗಿ ತಿಳಿದುಕೊಳ್ಳು 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ಪ್ರವಾದಿಯು ಮೋಸಹೋಗಿ ವಾಕ್ಯವನ್ನು ಹೇಳಿದರೆ ಕರ್ತನಾದ ನಾನೇ ಆ ಪ್ರವಾದಿಯನ್ನು ಮೋಸಗೊಳಿಸಿರುತ್ತೇನೆ; ನಾನು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ಯನ್ನು ಅವನ ಮೇಲೆ ಚಾಚಿ ನನ್ನ ಜನರಾದ ಇಸ್ರಾಯೇಲ್ಯರ ಮಧ್ಯ ದೊಳಗಿಂದ ನಾಶಪಡಿ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ಅವರು ತಮ್ಮ ಅಕ್ರಮದ ದಂಡನೆಯನ್ನು ಹೊರುವರು; ವಿಚಾರಿಸು ವವನ ದಂಡನೆಯು ಹೇಗೋ ಹಾಗೆಯೇ ಪ್ರವಾ ದನೆಯ ದಂಡನೆಯೂ ಇರು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ಇಸ್ರಾಯೇಲಿನ ಮನೆತನದವರು ಇನ್ನು ಮೇಲೆ ನನ್ನನ್ನು ಬಿಟ್ಟು ತಿರುಗದೇ ತಮ್ಮ ಎಲ್ಲಾ ದ್ರೋಹಗಳಿಂದ ಅಶುದ್ಧರಾಗದೆ ಇ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ರಿಂದ ಅವರು ನನ್ನ ಜನರಾಗಿರುವರು ಅವರಿಗೆ ನಾನು ದೇವರಾಗಿರುವೆನು, ಎಂದು 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ಕರ್ತನ ವಾಕ್ಯವು ನನಗೆ ತಿರಿಗಿ ಬಂದು ಹೇಳಿದ್ದೇ 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ಮನುಷ್ಯಪುತ್ರನೇ, ದೇಶವು ದೊಡ್ಡ ಅಪರಾಧದಿಂದ ನನಗೆ ವಿರುದ್ಧವಾಗಿ ಪಾಪಮಾಡಿದೆ, ನಾನು ಅದರ ಮೇಲೆ ನನ್ನ ಕೈಚಾಚಿ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ವನಾಧಾ ರವನ್ನು ತೆಗೆದುಹಾಕಿ ಕ್ಷಾಮವು ಬರುವ ಹಾಗೆ ಮಾಡಿ ಮನುಷ್ಯರನ್ನೂ ಮೃಗಗಳನ್ನೂ ಅದರೊಳಗಿಂದ ಕಡಿದು ಬಿಡು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ನೋಹ ದಾನಿಯೇಲ ಯೋಬ ಎಂಬ ಈ ಮೂವರು ಅದರಲ್ಲಿದ್ದರೂ ತಮ್ಮ ನೀತಿಯಿಂದ ತಮ್ಮ ಪ್ರಾಣಗಳನ್ನು ಉಳಿಸಿಕೊಳ್ಳುತ್ತಿ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 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ನಾನು ದುಷ್ಟ ಮೃಗಗಳನ್ನು ದೇಶದಲ್ಲಿ ಹಾದು ಹೋಗುವಂತೆ ಮಾಡಿ ಅದನ್ನು ನಿರ್ಜನಪಡಿಸಿ, ಹಾಳು ಮಾಡಿ ಯಾರೂ ಮೃಗ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ತ್ತ ಹಾದು ಹೋಗದಂತೆ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ಈ ಮೂವರು ಮನುಷ್ಯರು ಅದರಲ್ಲಿ ಇದ್ದರೂ ನನ್ನ ಜೀವದಾಣೆ, ಅವರು ಕುಮಾರರ ನ್ನಾಗಲೀ ಕುಮಾರ್ತೆಯರನ್ನಾಗಲೀ ತಪ್ಪಿ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ವು ಮಾತ್ರ ತಪ್ಪಿಸಿಕೊಳ್ಳುವರು; ಆದರೆ ದೇಶವು ಹಾಳಾಗುವದು ಎಂದು 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ಇಲ್ಲ ದಿದ್ದರೆ ನಾನು ಆ ದೇಶದ ಮೇಲೆ ಕತ್ತಿಯನ್ನು ತರಿಸಿ --ಕತ್ತಿಯೇ, ಆ ದೇಶದಲ್ಲಿ ಹಾದುಹೋಗು ಎಂದು ಹೇಳಿ, ಅ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ರನ್ನೂ ಮೃಗಗಳನ್ನೂ ಅದರೊಳ ಗಿಂದ ಕಡಿದುಬಿಟ್ಟಾ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ಈ ಮೂವರು ಅದರೊಳ ಗಿದ್ದರೂ ಅವರು ಕುಮಾರರನ್ನಾದರೂ ಕುಮಾರ್ತೆ ಯರನ್ನಾದರೂ ತಪ್ಪಿಸದೆ, ನನ್ನ ಜೀವದಾಣೆ ತಾವು ಮಾ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ಪ್ಪಿಸಿಕೊಳ್ಳುವರು ಎಂದು ದೇವರಾದ ಕರ್ತನು ಹೇಳು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ಇಲ್ಲದಿದ್ದರೆ ನಾನು ಆ ದೇಶದ ಮೇಲೆ ವ್ಯಾಧಿಯನ್ನು ಕಳುಹಿಸಿ, ಅದರ ಮೇಲೆ ನನ್ನ ರೋಷ ವನ್ನು ರಕ್ತದಲ್ಲಿ ಸು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ರನ್ನೂ ಮೃಗಗಳನ್ನೂ ಅದರೊಳಗಿಂದ ಕಡಿದುಬಿ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ನೋಹ ದಾನಿ ಯೇಲ ಯೋಬ ಎಂಬವರು ಅದರಲ್ಲಿದ್ದಾಗ್ಯೂ ಅವರು ಮಗನನ್ನಾದರೂ ಮಗಳನ್ನಾದರೂ ತಪ್ಪಿಸದೆ ನನ್ನ ಜೀವ ದಾಣೆ,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ಣಗಳನ್ನು ಮಾತ್ರ ನೀತಿಯಿಂದ ತಪ್ಪಿಸುವರು ಎಂದು 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ದೇವರಾದ ಕರ್ತನು ಹೀಗೆ ಹೇಳುತ್ತಾನೆ; ನಾನು ಕತ್ತಿ ಬರಗಾಲ ದುಷ್ಟಮೃಗ ವ್ಯಾಧಿಗಳೆಂಬ ನನ್ನ ನಾಲ್ಕು ಕಠಿಣ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ಯಾಯತೀರ್ಪುಗಳನ್ನು ಯೆರೂಸ ಲೇಮಿನ ಮೇಲೆ ಕಳುಹಿಸಿ ಮನುಷ್ಯರನ್ನೂ ಮೃಗಗಳನ್ನೂ ಕಡಿದು ಬಿಟ್ಟ ಮೇಲೆ ಮತ್ತೆ ಏನಾಗು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ಆದಾಗ್ಯೂ ಇಗೋ, ಅದರಲ್ಲಿ ಕುಮಾರ ಕುಮಾರ್ತೆಯರಲ್ಲಿ ಕೆಲವರು ಹೇಗೂ ತಪ್ಪಿಸಿಕೊಂಡು ಅಲ್ಲಿಂದ ಉಳಿದು ಒಯ್ಯಲ್ಪಡು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ಗೋ, ಅವರು ನಿಮ್ಮ ಬಳಿಗೆ ಬಂದಾಗ ನೀವು ಅವರ ದುರ್ಮಾರ್ಗ, ದುಷ್ಕೃತ್ಯಗಳನ್ನು ಕಂಡು ನಾನು ಯೆರೂಸಲೇಮಿನ ಮೇಲೆ ತಂದ 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ಷಯವಾಗಿಯೂ ನಾನು ಅವರ ಮೇಲೆ ತಂದ ಎಲ್ಲವುಗಳ ವಿಷಯವಾಗಿಯೂ ಸಮಾಧಾನ ಹೊಂದು 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ನೀವು ಅದರ ದುರ್ಮಾರ್ಗಗಳನ್ನೂ ದುಷ್ಕೃತ್ಯ ಗಳನ್ನೂ ನೋಡುವಾಗ ಅದರಿಂದಲೇ ನಿಮಗೆ ಸಮಾಧಾನವಾಗುವದು; ನಾನು ಅದರೊ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ದೆಲ್ಲವು ಕಾರಣವಿಲ್ಲದೆ ಮಾಡಲಿಲ್ಲವೆಂದು ತಿಳಿದುಕೊಳ್ಳುವಿರಿ ಎಂದು 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14]]></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2026-10-22T08:47:56Z</dcterms:created>
  <dcterms:modified xsi:type="dcterms:W3CDTF">2026-10-22T08:47:56Z</dcterms:modified>
  <dc:title>ಯೆಹೆಜ್ಕೇಲನು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