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presProps" Target="presProps.xml"/>
  <Relationship Id="rId99" Type="http://schemas.openxmlformats.org/officeDocument/2006/relationships/viewProps" Target="viewProps.xml"/>
  <Relationship Id="rId10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து மரணமடையும் காலம் சமீபத்தபோது, அவன் தன் குமாரனாகிய சாலொமோனுக்குக் கட்டளையிட்டுச் சொன்னது:]]></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ன் பூலோகத்தார் யாவரும் போகிற வழியே போகிறேன்; நீ திடன் கொண்டு புருஷனாயிரு.]]></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 என்ன செய்தாலும், நீ எங்கே போனாலும், எல்லாவற்றிலும் புத்திமானாயிருக்கிறதற்கும், கர்த்தர் என்னைக் குறித்து: உன் பிள்ளைகள் தங்கள் முழு இருதயத்தோடும் தங்கள் முழு ஆத்துமாவோடும் எனக்கு முன்பாக உண்மையாய் நடக்கும்படிக்குத் தங்கள் வழியைக் காத்துக்கொண்டால், இஸ்ரவேலின் சிங்காசனத்தின்மேல் வீற்றிருக்கத்தக்க புருஷன் உனக்கு இல்லாமற்போவதில்லை என்று சொன்ன தம்முடைய வார்த்தையைத் திடப்படுத்துகிறதற்கும்,]]></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 என்ன செய்தாலும், நீ எங்கே போனாலும், எல்லாவற்றிலும் புத்திமானாயிருக்கிறதற்கும், கர்த்தர் என்னைக் குறித்து: உன் பிள்ளைகள் தங்கள் முழு இருதயத்தோடும் தங்கள் முழு ஆத்துமாவோடும் எனக்கு முன்பாக உண்மையாய் நடக்கும்படிக்குத் தங்கள் வழியைக் காத்துக்கொண்டால், இஸ்ரவேலின் சிங்காசனத்தின்மேல் வீற்றிருக்கத்தக்க புருஷன் உனக்கு இல்லாமற்போவதில்லை என்று சொன்ன தம்முடைய வார்த்தையைத் திடப்படுத்துகிறதற்கும்,]]></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 என்ன செய்தாலும், நீ எங்கே போனாலும், எல்லாவற்றிலும் புத்திமானாயிருக்கிறதற்கும், கர்த்தர் என்னைக் குறித்து: உன் பிள்ளைகள் தங்கள் முழு இருதயத்தோடும் தங்கள் முழு ஆத்துமாவோடும் எனக்கு முன்பாக உண்மையாய் நடக்கும்படிக்குத் தங்கள் வழியைக் காத்துக்கொண்டால், இஸ்ரவேலின் சிங்காசனத்தின்மேல் வீற்றிருக்கத்தக்க புருஷன் உனக்கு இல்லாமற்போவதில்லை என்று சொன்ன தம்முடைய வார்த்தையைத் திடப்படுத்துகிறதற்கும்,]]></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மோசேயின் நியாயப்பிரமாணத்தில் எழுதியிருக்கிறபடி, நீ உன் தேவனாகிய கர்த்தருடைய கட்டளைகளையும், கற்பனைகளையும், நியாயங்களையும், சாட்சிகளையும் கைக்கொள்ள, அவர் வழிகளில் நடக்கும் படிக்கு அவருடைய காவலைக் காப்பாயாக.]]></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மோசேயின் நியாயப்பிரமாணத்தில் எழுதியிருக்கிறபடி, நீ உன் தேவனாகிய கர்த்தருடைய கட்டளைகளையும், கற்பனைகளையும், நியாயங்களையும், சாட்சிகளையும் கைக்கொள்ள, அவர் வழிகளில் நடக்கும் படிக்கு அவருடைய காவலைக் காப்பாயாக.]]></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மோசேயின் நியாயப்பிரமாணத்தில் எழுதியிருக்கிறபடி, நீ உன் தேவனாகிய கர்த்தருடைய கட்டளைகளையும், கற்பனைகளையும், நியாயங்களையும், சாட்சிகளையும் கைக்கொள்ள, அவர் வழிகளில் நடக்கும் படிக்கு அவருடைய காவலைக் காப்பாயாக.]]></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ருயாவின் குமாரனாகிய யோவாப், இஸ்ரவேலின் இரண்டு சேனாபதிகளாகிய நேரின் குமாரன் அப்னேருக்கும், ஏத்தேரின் குமாரன் அமாசாவுக்கும் செய்தகாரியத்தினால் எனக்குச் செய்த குற்றத்தை நீ அறிந்திருக்கிறாயே; அவன் அவர்களைக் கொன்று, சமாதானகாலத்திலே யுத்தகாலத்து இரத்தத்தைச் சிந்தி, யுத்தகாலத்து இரத்தத்தைத் தன் அரையிலுள்ள தன் கால்களில் இருந்த பாதரட்சையிலும் வடியவிட்டா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ருயாவின் குமாரனாகிய யோவாப், இஸ்ரவேலின் இரண்டு சேனாபதிகளாகிய நேரின் குமாரன் அப்னேருக்கும், ஏத்தேரின் குமாரன் அமாசாவுக்கும் செய்தகாரியத்தினால் எனக்குச் செய்த குற்றத்தை நீ அறிந்திருக்கிறாயே; அவன் அவர்களைக் கொன்று, சமாதானகாலத்திலே யுத்தகாலத்து இரத்தத்தைச் சிந்தி, யுத்தகாலத்து இரத்தத்தைத் தன் அரையிலுள்ள தன் கால்களில் இருந்த பாதரட்சையிலும் வடியவிட்டா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ருயாவின் குமாரனாகிய யோவாப், இஸ்ரவேலின் இரண்டு சேனாபதிகளாகிய நேரின் குமாரன் அப்னேருக்கும், ஏத்தேரின் குமாரன் அமாசாவுக்கும் செய்தகாரியத்தினால் எனக்குச் செய்த குற்றத்தை நீ அறிந்திருக்கிறாயே; அவன் அவர்களைக் கொன்று, சமாதானகாலத்திலே யுத்தகாலத்து இரத்தத்தைச் சிந்தி, யுத்தகாலத்து இரத்தத்தைத் தன் அரையிலுள்ள தன் கால்களில் இருந்த பாதரட்சையிலும் வடியவிட்டா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ருயாவின் குமாரனாகிய யோவாப், இஸ்ரவேலின் இரண்டு சேனாபதிகளாகிய நேரின் குமாரன் அப்னேருக்கும், ஏத்தேரின் குமாரன் அமாசாவுக்கும் செய்தகாரியத்தினால் எனக்குச் செய்த குற்றத்தை நீ அறிந்திருக்கிறாயே; அவன் அவர்களைக் கொன்று, சமாதானகாலத்திலே யுத்தகாலத்து இரத்தத்தைச் சிந்தி, யுத்தகாலத்து இரத்தத்தைத் தன் அரையிலுள்ள தன் கால்களில் இருந்த பாதரட்சையிலும் வடியவிட்டா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உன் யுக்தியின்படியே நீ செய்து, அவனுடைய நரைமயிர் சமாதானமாய்ப் பாதாளத்தில் இறங்கவொட்டாதிரு.]]></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கீலேயாத்தியனான பர்சிலாயின் குமாரருக்குத் தயைசெய்வாயாக; அவர்கள் உன் பந்தியிலே சாப்பிடுகிறவர்களுடன் இருப்பார்களாக; உன் சகோதரனாகிய அப்சலோமுக்கு முன்பாக நான் ஓடிப்போகையில், அவர்கள் என்னை ஆதரித்தார்கள்.]]></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கீலேயாத்தியனான பர்சிலாயின் குமாரருக்குத் தயைசெய்வாயாக; அவர்கள் உன் பந்தியிலே சாப்பிடுகிறவர்களுடன் இருப்பார்களாக; உன் சகோதரனாகிய அப்சலோமுக்கு முன்பாக நான் ஓடிப்போகையில், அவர்கள் என்னை ஆதரித்தார்க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மேலும் பகூரிம் ஊரானான பென்யமீனனாகிய கேராவின் மகன் சீமேயி உன்னிடத்தில் இருக்கிறான்; நான் மக்னாயீமுக்குப் போகிற நாளிலே, அவன் என்னைக் கொடிய தூஷணமாய்த் தூஷித்தான்; ஆனாலும் அவன் யோர்தானிலே எனக்கு எதிர்கொண்டுவந்தபடியினால்: நான் உன்னைப் பட்டயத்தாலே கொன்றுபோடுவதில்லை என்று கர்த்தர்மேல் அவனுக்கு ஆணையிட்டுக்கொடுத்தே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மேலும் பகூரிம் ஊரானான பென்யமீனனாகிய கேராவின் மகன் சீமேயி உன்னிடத்தில் இருக்கிறான்; நான் மக்னாயீமுக்குப் போகிற நாளிலே, அவன் என்னைக் கொடிய தூஷணமாய்த் தூஷித்தான்; ஆனாலும் அவன் யோர்தானிலே எனக்கு எதிர்கொண்டுவந்தபடியினால்: நான் உன்னைப் பட்டயத்தாலே கொன்றுபோடுவதில்லை என்று கர்த்தர்மேல் அவனுக்கு ஆணையிட்டுக்கொடுத்தே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மேலும் பகூரிம் ஊரானான பென்யமீனனாகிய கேராவின் மகன் சீமேயி உன்னிடத்தில் இருக்கிறான்; நான் மக்னாயீமுக்குப் போகிற நாளிலே, அவன் என்னைக் கொடிய தூஷணமாய்த் தூஷித்தான்; ஆனாலும் அவன் யோர்தானிலே எனக்கு எதிர்கொண்டுவந்தபடியினால்: நான் உன்னைப் பட்டயத்தாலே கொன்றுபோடுவதில்லை என்று கர்த்தர்மேல் அவனுக்கு ஆணையிட்டுக்கொடுத்தே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லும் நீ அவனைக் குற்றமற்றவன் என்று எண்ணாதே; நீ புத்திமான்; அவனுடைய நரைமயிரை இரத்தத்துடன் பாதாளத்தில் இறங்கப்பண்ண, நீ அவனுக்குச் செய்யவேண்டியதை அறிவாய் என்றா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லும் நீ அவனைக் குற்றமற்றவன் என்று எண்ணாதே; நீ புத்திமான்; அவனுடைய நரைமயிரை இரத்தத்துடன் பாதாளத்தில் இறங்கப்பண்ண, நீ அவனுக்குச் செய்யவேண்டியதை அறிவாய் என்றா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ன்பு தாவீது தன் பிதாக்களோடே நித்திரையடைந்து, தாவீதின் நகரத்தில் அடக்கம்பண்ணப்பட்டா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தாவீது இஸ்ரவேலை அரசாண்ட நாட்கள் நாற்பது வருஷம்; அவன் எப்ரோனில் ஏழு வருஷமும், எருசலேமில் முப்பத்துமூன்று வருஷமும் அரசாண்டா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தாவீது இஸ்ரவேலை அரசாண்ட நாட்கள் நாற்பது வருஷம்; அவன் எப்ரோனில் ஏழு வருஷமும், எருசலேமில் முப்பத்துமூன்று வருஷமும் அரசாண்டா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சாலொமோன் தன் தகப்பனாகிய தாவீதுடைய சிங்காசனத்தின்மேல் வீற்றிருந்தான்; அவன் ராஜ்யபாரம் மிகவும் ஸ்திரப்பட்டது.]]></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சாலொமோன் தன் தகப்பனாகிய தாவீதுடைய சிங்காசனத்தின்மேல் வீற்றிருந்தான்; அவன் ராஜ்யபாரம் மிகவும் ஸ்திரப்பட்டது.]]></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ஆகித்தின் குமாரனாகிய அதோனியா சாலொமோனின் தாயாகிய பத்சேபாளிடத்தில் வந்தான். நீ சமாதானமாய் வருகிறாயா என்று அவள் கேட்டதற்கு: சமாதானமாய்த் தான் வருகிறேன் என்றா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ஆகித்தின் குமாரனாகிய அதோனியா சாலொமோனின் தாயாகிய பத்சேபாளிடத்தில் வந்தான். நீ சமாதானமாய் வருகிறாயா என்று அவள் கேட்டதற்கு: சமாதானமாய்த் தான் வருகிறேன் என்றா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பின்பு அவன்: உம்மோடே நான் பேசவேண்டிய ஒரு காரியம் இருக்கிறது என்றான். அதற்கு அவள்: சொல் என்றா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அவன்: ராஜ்யம் என்னுடையதாயிருந்தது என்றும், நான் அரசாளுகிறதற்கு இஸ்ரவேலரெல்லாரும் என்மேல் நோக்கமாய் இருந்தார்கள் என்றும் நீர் அறிவீர்; ஆனாலும் ராஜ்யபாரம் என்னைவிட்டுத் தாண்டி, என் சகோதரனுக்கு ஆயிற்று; கர்த்தரால் அது அவருக்குக் கிடைத்தது.]]></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அவன்: ராஜ்யம் என்னுடையதாயிருந்தது என்றும், நான் அரசாளுகிறதற்கு இஸ்ரவேலரெல்லாரும் என்மேல் நோக்கமாய் இருந்தார்கள் என்றும் நீர் அறிவீர்; ஆனாலும் ராஜ்யபாரம் என்னைவிட்டுத் தாண்டி, என் சகோதரனுக்கு ஆயிற்று; கர்த்தரால் அது அவருக்குக் கிடைத்தது.]]></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ப்பொழுது நான் உம்மிடத்தில் ஒரு மன்றாட்டைக் கேட்கிறேன்; அதை எனக்கு மறுக்கவேண்டாம் என்றான். அவள்: சொல் என்றா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ப்பொழுது அவன்: ராஜாவாகிய சாலொமோன் உம்முடைய சொல்லை மறுப்பதில்லை; சூனேம் ஊராளாகிய அபிஷாகை எனக்கு அவர் விவாகம் பண்ணிக்கொடுக்க, அவரோடே பேசும்படி வேண்டுகிறேன் என்றா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ப்பொழுது அவன்: ராஜாவாகிய சாலொமோன் உம்முடைய சொல்லை மறுப்பதில்லை; சூனேம் ஊராளாகிய அபிஷாகை எனக்கு அவர் விவாகம் பண்ணிக்கொடுக்க, அவரோடே பேசும்படி வேண்டுகிறேன் என்றா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தற்குப் பத்சேபாள்: நல்லது, நான் உனக்காக ராஜாவிடத்தில் பேசுவேன் என்றாள்.]]></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பத்சேபாள் அதோனியாவுக்காக ராஜாவாகிய சாலொமோனிடத்தில் பேசும்படி போனாள்; அப்பொழுது ராஜா எழுந்திருந்து, அவளுக்கு எதிர்கொண்டு வந்து அவளை வணங்கி, தன் சிங்காசனத்தின்மேல் உட்கார்ந்து, ராஜாவின் தாயார் தன் வலதுபுறமாக உட்கார, அவளுக்கு ஒரு ஆசனத்தை வைத்தா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பத்சேபாள் அதோனியாவுக்காக ராஜாவாகிய சாலொமோனிடத்தில் பேசும்படி போனாள்; அப்பொழுது ராஜா எழுந்திருந்து, அவளுக்கு எதிர்கொண்டு வந்து அவளை வணங்கி, தன் சிங்காசனத்தின்மேல் உட்கார்ந்து, ராஜாவின் தாயார் தன் வலதுபுறமாக உட்கார, அவளுக்கு ஒரு ஆசனத்தை வைத்தா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பத்சேபாள் அதோனியாவுக்காக ராஜாவாகிய சாலொமோனிடத்தில் பேசும்படி போனாள்; அப்பொழுது ராஜா எழுந்திருந்து, அவளுக்கு எதிர்கொண்டு வந்து அவளை வணங்கி, தன் சிங்காசனத்தின்மேல் உட்கார்ந்து, ராஜாவின் தாயார் தன் வலதுபுறமாக உட்கார, அவளுக்கு ஒரு ஆசனத்தை வைத்தா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ப்பொழுது அவள்: நான் உம்மை ஒரு சிறிய மன்றாட்டைக் கேட்க விரும்புகிறேன்; எனக்கு அதை மறுக்கவேண்டாம் என்றாள். அதற்கு ராஜா: என் தாயாரே, கேளும்; நான் உமக்கு மறுப்பதில்லை என்றா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ப்பொழுது அவள்: நான் உம்மை ஒரு சிறிய மன்றாட்டைக் கேட்க விரும்புகிறேன்; எனக்கு அதை மறுக்கவேண்டாம் என்றாள். அதற்கு ராஜா: என் தாயாரே, கேளும்; நான் உமக்கு மறுப்பதில்லை என்றா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ப்பொழுது அவள்: சூனேம் ஊராளாகிய அபிஷாகை உம்முடைய சகோதரனாகிய அதோனியாவுக்கு விவாகம்பண்ணிக்கொடுக்கவேண்டும் என்றா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ராஜாவாகிய சாலொமோன் தன் தாயாருக்குப் பிரதியுத்தரமாக: நீர் சூனேம் ஊராளாகிய அபிஷாகை அதோனியாவுக்குக் கேட்பானேன்? அப்படியானால் ராஜ்யபாரத்தையும் அவனுக்குக் கேளும்; அவன் எனக்கு மூத்த சகோதரன்; அவனுக்கும் ஆசாரியனாகிய அபியத்தாருக்கும் செருயாவின் குமாரன் யோவாபுக்குமே அதைக் கேளும் என்றா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ராஜாவாகிய சாலொமோன் தன் தாயாருக்குப் பிரதியுத்தரமாக: நீர் சூனேம் ஊராளாகிய அபிஷாகை அதோனியாவுக்குக் கேட்பானேன்? அப்படியானால் ராஜ்யபாரத்தையும் அவனுக்குக் கேளும்; அவன் எனக்கு மூத்த சகோதரன்; அவனுக்கும் ஆசாரியனாகிய அபியத்தாருக்கும் செருயாவின் குமாரன் யோவாபுக்குமே அதைக் கேளும் என்றான்.]]></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ராஜாவாகிய சாலொமோன் தன் தாயாருக்குப் பிரதியுத்தரமாக: நீர் சூனேம் ஊராளாகிய அபிஷாகை அதோனியாவுக்குக் கேட்பானேன்? அப்படியானால் ராஜ்யபாரத்தையும் அவனுக்குக் கேளும்; அவன் எனக்கு மூத்த சகோதரன்; அவனுக்கும் ஆசாரியனாகிய அபியத்தாருக்கும் செருயாவின் குமாரன் யோவாபுக்குமே அதைக் கேளும் என்றான்.]]></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பின்பு சாலொமோன் ராஜா: அதோனியா இந்த வார்த்தையைத் தன் பிராணனுக்குச் சேதமாகச் சொல்லாதிருந்தால், தேவன் அதற்குச் சரியாகவும் அதற்கு அதிகமாகவும் எனக்குச் செய்யக்கடவர் என்று கர்த்தர்மேல் ஆணையிட்டு,]]></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பின்பு சாலொமோன் ராஜா: அதோனியா இந்த வார்த்தையைத் தன் பிராணனுக்குச் சேதமாகச் சொல்லாதிருந்தால், தேவன் அதற்குச் சரியாகவும் அதற்கு அதிகமாகவும் எனக்குச் செய்யக்கடவர் என்று கர்த்தர்மேல் ஆணையிட்டு,]]></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இப்போதும் இன்றைக்கு அதோனியா கொலையுண்பான் என்று என்னைத் திடப்படுத்தினவரும், என்னை என் தகப்பனாகிய தாவீதின் சிங்காசனத்தில் வீற்றிருக்கப்பண்ணி, தாம் சொன்னபடி எனக்கு வீட்டைக் கட்டுவித்தவருமாகிய கர்த்தருடைய ஜீவனைக் கொண்டு சொல்லுகிறேன் என்று சொல்லி,]]></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இப்போதும் இன்றைக்கு அதோனியா கொலையுண்பான் என்று என்னைத் திடப்படுத்தினவரும், என்னை என் தகப்பனாகிய தாவீதின் சிங்காசனத்தில் வீற்றிருக்கப்பண்ணி, தாம் சொன்னபடி எனக்கு வீட்டைக் கட்டுவித்தவருமாகிய கர்த்தருடைய ஜீவனைக் கொண்டு சொல்லுகிறேன் என்று சொல்லி,]]></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ராஜாவாகிய சாலொமோன் யோய்தாவின் குமாரன் பெனாயாவுக்குக் கட்டளைகொடுத்து அவனை அனுப்பினான்; இவன் அவன்மேல் விழுந்து அவனைக் கொன்றுபோட்டான்.]]></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ராஜா: ஆசாரியனாகிய அபியத்தாரை நோக்கி: நீ உன் நிலங்கள் இருக்கிற ஆனதோத்திற்குப் போய்விடு; நீ மரணத்திற்குப் பாத்திரவானாயிருந்தும், நீ என் தகப்பனாகிய தாவீதுக்கு முன்பாகக் கர்த்தராகிய ஆண்டவருடைய பெட்டியைச் சுமந்தபடியினாலும், என் தகப்பன் அநுபவித்த உபத்திரவத்தையெல்லாம் நீகூட அநுபவித்தபடியினாலும், இன்றைய தினம் நான் உன்னைக் கொலைசெய்யமாட்டேன் என்றான்.]]></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ராஜா: ஆசாரியனாகிய அபியத்தாரை நோக்கி: நீ உன் நிலங்கள் இருக்கிற ஆனதோத்திற்குப் போய்விடு; நீ மரணத்திற்குப் பாத்திரவானாயிருந்தும், நீ என் தகப்பனாகிய தாவீதுக்கு முன்பாகக் கர்த்தராகிய ஆண்டவருடைய பெட்டியைச் சுமந்தபடியினாலும், என் தகப்பன் அநுபவித்த உபத்திரவத்தையெல்லாம் நீகூட அநுபவித்தபடியினாலும், இன்றைய தினம் நான் உன்னைக் கொலைசெய்யமாட்டேன் என்றான்.]]></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ராஜா: ஆசாரியனாகிய அபியத்தாரை நோக்கி: நீ உன் நிலங்கள் இருக்கிற ஆனதோத்திற்குப் போய்விடு; நீ மரணத்திற்குப் பாத்திரவானாயிருந்தும், நீ என் தகப்பனாகிய தாவீதுக்கு முன்பாகக் கர்த்தராகிய ஆண்டவருடைய பெட்டியைச் சுமந்தபடியினாலும், என் தகப்பன் அநுபவித்த உபத்திரவத்தையெல்லாம் நீகூட அநுபவித்தபடியினாலும், இன்றைய தினம் நான் உன்னைக் கொலைசெய்யமாட்டேன் என்றான்.]]></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ப்படியே கர்த்தர் சீலோவிலே ஏலியின் வீட்டாரைக்குறித்துச் சொன்ன வார்த்தையை நிறைவேற்றும்படியாக, சாலொமோன் அபியத்தாரைக் கர்த்தருடைய ஆசாரியனாயிராதபடிக்குத் தள்ளிப்போட்டான்.]]></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ப்படியே கர்த்தர் சீலோவிலே ஏலியின் வீட்டாரைக்குறித்துச் சொன்ன வார்த்தையை நிறைவேற்றும்படியாக, சாலொமோன் அபியத்தாரைக் கர்த்தருடைய ஆசாரியனாயிராதபடிக்குத் தள்ளிப்போட்டான்.]]></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நடந்த இந்தச் செய்தி யோவாபுக்கு வந்தபோது, அவன் கர்த்தருடைய கூடாரத்திற்கு ஓடிப்போய், பலிபீடத்தின் கொம்புகளைப் பிடித்துக்கொண்டான்; யோவாப் அப்சலோமின் பட்சம் சாயாதவனாயிருந்தும், அதோனியாவின் பட்சம் சாய்ந்திருந்தான்.]]></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நடந்த இந்தச் செய்தி யோவாபுக்கு வந்தபோது, அவன் கர்த்தருடைய கூடாரத்திற்கு ஓடிப்போய், பலிபீடத்தின் கொம்புகளைப் பிடித்துக்கொண்டான்; யோவாப் அப்சலோமின் பட்சம் சாயாதவனாயிருந்தும், அதோனியாவின் பட்சம் சாய்ந்திருந்தான்.]]></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யோவாப் கர்த்தரின் கூடாரத்திற்கு ஓடிப்போனான் என்றும், இதோ, பலி பீடத்தண்டையில் நிற்கிறான் என்றும், ராஜாவாகிய சாலொமோனுக்கு அறிவிக்கப்பட்டபோது, சாலொமோன் யோய்தாவின் குமாரனாகிய பெனாயாவை அனுப்பி, நீ போய் அவன்மேல் விழு என்றான்.]]></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யோவாப் கர்த்தரின் கூடாரத்திற்கு ஓடிப்போனான் என்றும், இதோ, பலி பீடத்தண்டையில் நிற்கிறான் என்றும், ராஜாவாகிய சாலொமோனுக்கு அறிவிக்கப்பட்டபோது, சாலொமோன் யோய்தாவின் குமாரனாகிய பெனாயாவை அனுப்பி, நீ போய் அவன்மேல் விழு என்றான்.]]></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பெனாயா கர்த்தரின் கூடாரத்திற்குப் போய், அவனைப்பார்த்து: வெளியே வா என்று ராஜா சொல்லுகிறார் என்றான். அதற்கு அவன்: நான் வரமாட்டேன்; இங்கேயே சாவேன் என்றான்; ஆகையால் பெனாயா ராஜாவினிடத்தில் போய், யோவாப் இன்னபடி சொல்லி, இன்னபடி எனக்கு மறுஉத்தரவு கொடுத்தான் என்று மறுசெய்தி சொன்னான்.]]></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பெனாயா கர்த்தரின் கூடாரத்திற்குப் போய், அவனைப்பார்த்து: வெளியே வா என்று ராஜா சொல்லுகிறார் என்றான். அதற்கு அவன்: நான் வரமாட்டேன்; இங்கேயே சாவேன் என்றான்; ஆகையால் பெனாயா ராஜாவினிடத்தில் போய், யோவாப் இன்னபடி சொல்லி, இன்னபடி எனக்கு மறுஉத்தரவு கொடுத்தான் என்று மறுசெய்தி சொன்னான்.]]></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பெனாயா கர்த்தரின் கூடாரத்திற்குப் போய், அவனைப்பார்த்து: வெளியே வா என்று ராஜா சொல்லுகிறார் என்றான். அதற்கு அவன்: நான் வரமாட்டேன்; இங்கேயே சாவேன் என்றான்; ஆகையால் பெனாயா ராஜாவினிடத்தில் போய், யோவாப் இன்னபடி சொல்லி, இன்னபடி எனக்கு மறுஉத்தரவு கொடுத்தான் என்று மறுசெய்தி சொன்னான்.]]></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ப்பொழுது ராஜா அவனை நோக்கி: அவன் சொன்னபடியே நீ செய்து, அவனைக் கொன்று, அடக்கம்பண்ணி, இவ்விதமாய் யோவாப் முகாந்தரமில்லாமல் சிந்தின இரத்தத்தை என்னைவிட்டும் என் பிதாவின் வீட்டைவிட்டும் விலக்கிப் போடு.]]></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ப்பொழுது ராஜா அவனை நோக்கி: அவன் சொன்னபடியே நீ செய்து, அவனைக் கொன்று, அடக்கம்பண்ணி, இவ்விதமாய் யோவாப் முகாந்தரமில்லாமல் சிந்தின இரத்தத்தை என்னைவிட்டும் என் பிதாவின் வீட்டைவிட்டும் விலக்கிப் போடு.]]></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வன் தன்னைப்பார்க்கிலும் நீதியும் நற்குணமுமுள்ள இரண்டுபேராகிய நேரின் குமாரன் அப்னேர் என்னும் இஸ்ரவேலின் படைத்தலைவன் மேலும், ஏதேரின் குமாரன் அமாசா என்னும் யூதாவின் படைத்தலைவன்மேலும் விழுந்து, என் தகப்பனாகிய தாவீதுக்குத் தெரியாமல் அவர்களைப் பட்டயத்தால் கொன்ற அவனுடைய இரத்தப்பழியைக் கர்த்தர் அவனுடைய தலையின்மேல் திரும்பப்பண்ணுவாராக.]]></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வன் தன்னைப்பார்க்கிலும் நீதியும் நற்குணமுமுள்ள இரண்டுபேராகிய நேரின் குமாரன் அப்னேர் என்னும் இஸ்ரவேலின் படைத்தலைவன் மேலும், ஏதேரின் குமாரன் அமாசா என்னும் யூதாவின் படைத்தலைவன்மேலும் விழுந்து, என் தகப்பனாகிய தாவீதுக்குத் தெரியாமல் அவர்களைப் பட்டயத்தால் கொன்ற அவனுடைய இரத்தப்பழியைக் கர்த்தர் அவனுடைய தலையின்மேல் திரும்பப்பண்ணுவாராக.]]></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வன் தன்னைப்பார்க்கிலும் நீதியும் நற்குணமுமுள்ள இரண்டுபேராகிய நேரின் குமாரன் அப்னேர் என்னும் இஸ்ரவேலின் படைத்தலைவன் மேலும், ஏதேரின் குமாரன் அமாசா என்னும் யூதாவின் படைத்தலைவன்மேலும் விழுந்து, என் தகப்பனாகிய தாவீதுக்குத் தெரியாமல் அவர்களைப் பட்டயத்தால் கொன்ற அவனுடைய இரத்தப்பழியைக் கர்த்தர் அவனுடைய தலையின்மேல் திரும்பப்பண்ணுவாராக.]]></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வன் தன்னைப்பார்க்கிலும் நீதியும் நற்குணமுமுள்ள இரண்டுபேராகிய நேரின் குமாரன் அப்னேர் என்னும் இஸ்ரவேலின் படைத்தலைவன் மேலும், ஏதேரின் குமாரன் அமாசா என்னும் யூதாவின் படைத்தலைவன்மேலும் விழுந்து, என் தகப்பனாகிய தாவீதுக்குத் தெரியாமல் அவர்களைப் பட்டயத்தால் கொன்ற அவனுடைய இரத்தப்பழியைக் கர்த்தர் அவனுடைய தலையின்மேல் திரும்பப்பண்ணுவாராக.]]></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இப்படியே அவர்களுடைய இரத்தப்பழி என்றும் யோவாபுடைய தலையின் மேலும், அவன் சந்ததியாரின் தலையின் மேலும் திரும்பவும், தாவீதுக்கும் அவர் சந்ததியாருக்கும் அவர் வீட்டாருக்கும் அவர் சிங்காசனத்திற்கும் என்றென்றைக்கும் கர்த்தராலே சமாதானம் உண்டாயிருக்கவும் கடவது என்றான்.]]></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இப்படியே அவர்களுடைய இரத்தப்பழி என்றும் யோவாபுடைய தலையின் மேலும், அவன் சந்ததியாரின் தலையின் மேலும் திரும்பவும், தாவீதுக்கும் அவர் சந்ததியாருக்கும் அவர் வீட்டாருக்கும் அவர் சிங்காசனத்திற்கும் என்றென்றைக்கும் கர்த்தராலே சமாதானம் உண்டாயிருக்கவும் கடவது என்றான்.]]></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அப்படியே யோய்தாவின் குமாரன் பெனாயா போய், அவன்மேல் விழுந்து அவனைக் கொன்றுபோட்டான்; அவன் வனாந்தரத்திலிருக்கிற தன்னுடைய வீட்டிலே அடக்கம்பண்ணப்பட்டான்.]]></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அப்படியே யோய்தாவின் குமாரன் பெனாயா போய், அவன்மேல் விழுந்து அவனைக் கொன்றுபோட்டான்; அவன் வனாந்தரத்திலிருக்கிற தன்னுடைய வீட்டிலே அடக்கம்பண்ணப்பட்டான்.]]></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அவனுக்குப் பதிலாக ராஜா யோய்தாவின் குமாரன் பெனாயாவை இராணுவத்தின்மேலும், ஆசாரியனாகிய சாதோக்கை அபியத்தாரின் ஸ்தானத்திலும் வைத்தான்.]]></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அவனுக்குப் பதிலாக ராஜா யோய்தாவின் குமாரன் பெனாயாவை இராணுவத்தின்மேலும், ஆசாரியனாகிய சாதோக்கை அபியத்தாரின் ஸ்தானத்திலும் வைத்தான்.]]></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பின்பு ராஜா சீமேயியை அழைப்பித்து, அவனை நோக்கி: நீ எருசலேமிலே உனக்கு ஒரு வீட்டைக் கட்டி, அங்கேயிருந்து எங்கேயாவது வெளியே போகாமல், அங்கேதானே குடியிரு.]]></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பின்பு ராஜா சீமேயியை அழைப்பித்து, அவனை நோக்கி: நீ எருசலேமிலே உனக்கு ஒரு வீட்டைக் கட்டி, அங்கேயிருந்து எங்கேயாவது வெளியே போகாமல், அங்கேதானே குடியிரு.]]></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நீ வெளியே போய்க் கீதரோன் ஆற்றைக் கடக்கும் நாளில், நீ சாகவே சாவாய்; அப்பொழுது உன் இரத்தப்பழி உன் தலையின்மேல் இருக்கும் என்பதை நீ நிச்சயமாய் அறிந்துகொள் என்றான்.]]></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நீ வெளியே போய்க் கீதரோன் ஆற்றைக் கடக்கும் நாளில், நீ சாகவே சாவாய்; அப்பொழுது உன் இரத்தப்பழி உன் தலையின்மேல் இருக்கும் என்பதை நீ நிச்சயமாய் அறிந்துகொள் என்றான்.]]></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சீமேயி ராஜாவைப் பார்த்து: அது நல்ல வார்த்தை; ராஜாவாகிய என் ஆண்டவன் சொன்னபடியே, உமது அடியானாகிய நான் செய்வேன் என்று சொல்லி, சீமேயி அநேகநாள் எருசலேமிலே குடியிருந்தான்.]]></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சீமேயி ராஜாவைப் பார்த்து: அது நல்ல வார்த்தை; ராஜாவாகிய என் ஆண்டவன் சொன்னபடியே, உமது அடியானாகிய நான் செய்வேன் என்று சொல்லி, சீமேயி அநேகநாள் எருசலேமிலே குடியிருந்தான்.]]></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மூன்று வருஷம் சென்றபோது, சீமேயியின் வேலைக்காரர் இரண்டுபேர் மாக்காவின் குமாரனாகிய ஆகீஸ் என்னும் காத்தின் ராஜாவினிடத்துக்கு ஓடிப்போனார்கள்; உன் வேலைக்காரர் காத் ஊரில் இருக்கிறார்கள் என்று சீமேயிக்கு அறிவித்தார்கள்.]]></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மூன்று வருஷம் சென்றபோது, சீமேயியின் வேலைக்காரர் இரண்டுபேர் மாக்காவின் குமாரனாகிய ஆகீஸ் என்னும் காத்தின் ராஜாவினிடத்துக்கு ஓடிப்போனார்கள்; உன் வேலைக்காரர் காத் ஊரில் இருக்கிறார்கள் என்று சீமேயிக்கு அறிவித்தார்கள்.]]></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அப்பொழுது சீமேயி எழுந்து, தன் கழுதையின்மேல் சேணம்வைத்து, தன் வேலைக்காரரைத் தேட, காத் ஊரிலிருக்கிற ஆகீசிடத்துக்குப் புறப்பட்டுப் போனான்; இப்படிச் சீமேயி போய், தன் வேலைக்காரரைக் காத் ஊரிலிருந்து கொண்டுவந்தான்.]]></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அப்பொழுது சீமேயி எழுந்து, தன் கழுதையின்மேல் சேணம்வைத்து, தன் வேலைக்காரரைத் தேட, காத் ஊரிலிருக்கிற ஆகீசிடத்துக்குப் புறப்பட்டுப் போனான்; இப்படிச் சீமேயி போய், தன் வேலைக்காரரைக் காத் ஊரிலிருந்து கொண்டுவந்தான்.]]></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சீமேயி எருசலேமிலிருந்து காத் ஊருக்குப் போய், திரும்பிவந்தான் என்று சாலொமோனுக்கு அறிவிக்கப்பட்டபோது,]]></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ராஜா சீமேயியை அழைப்பித்து: நீ வெளியே புறப்பட்டு எங்கேயாவது போகிறநாளிலே சாகவே சாவாய் என்பதை நீ நிச்சயமாய் அறிந்துகொள் என்று நான் உன்னைக் கர்த்தர்மேல் ஆணையிடச் செய்து, உனக்குத் திடச்சாட்சியாகச் சொல்லியிருக்க, அதற்கு நீ: நான் கேட்ட வார்த்தை நல்லதென்று சொல்லவில்லையா?]]></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ராஜா சீமேயியை அழைப்பித்து: நீ வெளியே புறப்பட்டு எங்கேயாவது போகிறநாளிலே சாகவே சாவாய் என்பதை நீ நிச்சயமாய் அறிந்துகொள் என்று நான் உன்னைக் கர்த்தர்மேல் ஆணையிடச் செய்து, உனக்குத் திடச்சாட்சியாகச் சொல்லியிருக்க, அதற்கு நீ: நான் கேட்ட வார்த்தை நல்லதென்று சொல்லவில்லையா?]]></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ராஜா சீமேயியை அழைப்பித்து: நீ வெளியே புறப்பட்டு எங்கேயாவது போகிறநாளிலே சாகவே சாவாய் என்பதை நீ நிச்சயமாய் அறிந்துகொள் என்று நான் உன்னைக் கர்த்தர்மேல் ஆணையிடச் செய்து, உனக்குத் திடச்சாட்சியாகச் சொல்லியிருக்க, அதற்கு நீ: நான் கேட்ட வார்த்தை நல்லதென்று சொல்லவில்லையா?]]></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நீ கர்த்தரின் ஆணையையும், நான் உனக்குக் கற்பித்த கட்டளையையும் கைக்கொள்ளாதே போனதென்ன? என்று சொல்லி,]]></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நீ கர்த்தரின் ஆணையையும், நான் உனக்குக் கற்பித்த கட்டளையையும் கைக்கொள்ளாதே போனதென்ன? என்று சொல்லி,]]></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பின்னும் ராஜா சீமேயியைப் பார்த்து: நீ என் தகப்பனாகிய தாவீதுக்குச் செய்ததும் உன் மனதுக்குத் தெரிந்திருக்கிறதுமான எல்லாப் பொல்லாப்பையும் அறிந்திருக்கிறாய்; ஆகையால் கர்த்தர் உன் பொல்லாப்பை உன் தலையின் மேல் திரும்பப்பண்ணுவார்.]]></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பின்னும் ராஜா சீமேயியைப் பார்த்து: நீ என் தகப்பனாகிய தாவீதுக்குச் செய்ததும் உன் மனதுக்குத் தெரிந்திருக்கிறதுமான எல்லாப் பொல்லாப்பையும் அறிந்திருக்கிறாய்; ஆகையால் கர்த்தர் உன் பொல்லாப்பை உன் தலையின் மேல் திரும்பப்பண்ணுவார்.]]></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ராஜாவாகிய சாலொமோனோ ஆசீர்வதிக்கப்பட்டவனாயிருப்பான்; தாவீதின் சிங்காசனம் என்றைக்கும் கர்த்தருக்கு முன்பாக உறுதியாயிருக்கும் என்று சொல்லி,]]></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ராஜாவாகிய சாலொமோனோ ஆசீர்வதிக்கப்பட்டவனாயிருப்பான்; தாவீதின் சிங்காசனம் என்றைக்கும் கர்த்தருக்கு முன்பாக உறுதியாயிருக்கும் என்று சொல்லி,]]></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ராஜா யோய்தாவின் குமாரனாகிய பெனாயாவுக்குக் கட்டளைகொடுத்தான்; அவன் வெளியே போய், அவன்மேல் விழுந்து அவனைக் கொன்றுபோட்டான். ராஜ்யபாரம் சாலொமோனின் கையிலே ஸ்திரப்பட்டது.]]></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ராஜா யோய்தாவின் குமாரனாகிய பெனாயாவுக்குக் கட்டளைகொடுத்தான்; அவன் வெளியே போய், அவன்மேல் விழுந்து அவனைக் கொன்றுபோட்டான். ராஜ்யபாரம் சாலொமோனின் கையிலே ஸ்திரப்பட்டது.]]></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907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రాజులు :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దావీదునకు మరణకాలము సమీపింపగా అతడు తన కుమారుడైన సొలొమోనునకు ఈలాగు ఆజ్ఞ ఇచ్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లోకులందరు పోవలసిన మార్గమున నేను పోవుచున్నాను; కాబట్టి నీవు ధైర్యము తెచ్చుకొని నిబ్బరము గలి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నీ దేవుడైన యెహోవా అప్పగించినదానిని కాపాడి,ఆయన మార్గముల ననుసరించిన యెడల నీవు ఏ పని పూనుకొని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ఎక్కడ తిరిగినను అన్నిటిలో వివేకముగా నడుచుకొందువు. మోషే ధర్మశాస్త్రములో వ్రాయబడియున్న దేవుని కట్టడ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ఆయన నియమించిన ధర్మమంతటిని ఆయన న్యాయ విధులను శాసనములను గైకొను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అప్పుడునీ పిల్లలు తమ ప్రవర్తన విషయములో జాగ్రత్తగా నుండి నాయెదుట తమ పూర్ణహృద యము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ర్ణమనస్సుతోను సత్యము ననుసరించి నడుచుకొనిన యెడల ఇశ్రాయేలీయుల రాజ్య సింహాసనము మీద ఆసీనుడగు ఒకడు 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ఉండక మానడని యెహోవా నన్ను గూర్చి ప్రమాణము చేసిన మాటను స్థిరపర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అయితే సెరూయా కుమారుడైన యోవాబు నాకు చేసిన దానిని, ఇశ్రాయేలు సేనాధిపతులగు నేరు కుమారుడైన అబ్నే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తెరు కుమారుడైన అమాశాయను వారిద్దరికి అతడు చేసినదానిని నీ వెరుగుదువు; అతడు వారిని చం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ద్ధసమయమందైనట్లుగా సమాధానకాలమందు రక్తము చిందించి దానిని తన నడికట్టుమీదను తన పాదరక్షల మీ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డజేసె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నీకు తోచినట్లు అతనికి చేయవచ్చును గాని అతని నెరసిన తలవెండ్రుకలను సమాధికి నెమ్మదిగా దిగనియ్యవద్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నేను నీ సహోదరుడైన అబ్షా లోము ముందరనుండి పారిపోగా, గిలాదీయుడైన బర్జిల్లయి కుమారులు నా సహాయము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చ్చిరి, నీవు వారిమీద దయయుంచి నీ బల్లయొద్ద భోజనము చేయువారిలో వారిని చేర్చు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మరియు బెన్యామీనీయుడైన గెరా కుమారుడును బహూరీము ఊరి వాడునైన షిమీ నీయొద్ద నున్నాడు; నేను మహనయీము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ళ్లుచుండగా అతడు నన్ను శపించెను. నన్ను ఎదుర్కొనుటకై అతడు యొర్దాను నదియొద్దకు దిగి రాగాయెహోవాతో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త్తి చేత నేను నిన్ను చంపనని ప్రమాణము చేసి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వానిని నిర్దోషిగా ఎంచవద్దు; నీవు సుబుద్ధిగలవాడవు గనుక వాని నేమి చేయవలెనో అది నీకు తెలియును; వా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రసిన తలవెండ్రుకలు రక్తముతో సమాధికి దిగజేయు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తరు వాత దావీదు తన పితరులతో కూడ నిద్రపొంది, దావీదు పట్టణమందు సమాధిలో పెట్టబ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దావీదు ఇశ్రా యేలీయులను ఏలిన కాలము నలువది సంవత్సరములు, హెబ్రోనులో అతడు ఏడు సంవత్సరములును యెరూ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లేములో ముప్పది మూడు సంవత్సరములును ఏ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అప్పుడు సొలొమోను తన తండ్రియైన దావీదు సింహా సనముమీద ఆసీనుడాయెను. అతని రాజ్యము నిలుకడ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థిరపరచబ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అంతలో హగ్గీతు కుమారుడైన అదో నీయా సొలొమోను తల్లియగు బత్షెబయొద్దకు రాగా ఆమె సమాధానము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చ్చుచున్నావా అని అతని నడిగెను. అతడు సమాధానముగానే వచ్చుచున్నానని చెప్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నీతో చెప్పవలసిన మాటయొకటి యున్నదనెను. ఆమె అది చెప్పుమన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అతడు రాజ్యము నాదై యుండె ననియు, నేను ఏలవలెనని ఇశ్రాయేలీయులందరు తమ దృష్టి నా మీద ఉంచిరనియు నీ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ఎరుగుదువు; అయితే రాజ్యము నాది కాక నా సహోదరునిదాయెను; అది యెహోవావలన అతనికి ప్రాప్తమా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ఇప్పుడు నేను నీతో ఒక మనవి చేసికొనుచున్నాను, కాదనకు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ఆమెచెప్పుమనగా అతడురాజగు సొలొమోను షూనే మీయురాలైన అబీషగును నాకు పెండ్లికిచ్చునట్లు దయచేసి అతని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వు చెప్పవలెను, అతడు నీతో కాదనిచెప్ప డ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బత్షెబమంచిది, నిన్ను గూర్చి రాజుతో చెప్పెద న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బత్షెబ రాజైన సొలొమోనునొద్దకు అదోనీయా పక్షమున చెప్పుటకు వచ్చినప్పుడు, రాజులేచి ఆమెకు ఎదురు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చ్చి ఆమెకు నమస్కారము చేసి సింహాసనము మీద ఆసీనుడై తన తల్లికొరకు ఆసనము ఒకటి వేయింపగా, ఆమె అ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డిపార్శ్వమున కూర్చుం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ఒక చిన్న మనవిచేయ గోరుచున్నాను; నా మాట త్రోసి వేయకుమని ఆమె చెప్పగా రాజునా తల్లీ చెప్పుము, నీ మా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త్రోసివేయనన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ఆమెషూనేమీయురాలైన అబీషగును నీ సహోదరుడైన అదోనీయాకు పెండ్లి కిప్పింప వలెన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అందుకు రాజైన సొలొమోనుషూనే మీయురాలైన అబీషగును మాత్రమే అదోనీయాకొరకు అడుగుట యేల? అతడు నా అ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బట్టి అతనికొరకును, యాజకుడైన అబ్యాతారుకొరకును, సెరూయా కుమారు డైన యోవాబుకొరకును రాజ్యమును అడుగు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తన తల్లితో చెప్పె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మరియు రాజైన సొలొమోనుయెహోవా తోడు అదోనీయా పలికిన యీ మాటవలన అతని ప్రాణమునకు నష్టము రాకపోయినయెడ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వుడు నాకు గొప్ప అపాయము కలుగజేయును గా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నన్ను స్థిరపరచి, నా తండ్రి సింహాసనముమీద నన్ను ఆసీనునిగా చేసి, తన వాగ్దానము ప్రకారము 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టుంబము కలుగజేసిన యెహోవా జీవముతోడు, అదోనీయా యీ దినమున మరణమవునని చెప్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యెహోయాదా కుమారు డైన బెనాయాను పంపగా ఇతడు అదోనీయా మీద పడినందున అతడు చనిపో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తరువాత రాజు యాజకుడైన అబ్యాతారునకు సెలవిచ్చినదేమనగా అనా తోతులో నీకు కలిగిన పొలములకు వెళ్లు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వు మరణ మునకు పాత్రుడవైతివి గాని నీవు నా తండ్రియైన దావీదు ముందర దేవుడైన యెహోవా మందసమును మోసి, 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తండ్రికి ప్రాప్తించిన శ్రమలన్నిటిలో శ్రమ పొందితివి గనుక ఈవేళ మరణశిక్ష నీకు విధింప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తరువాత సొలొమోను అబ్యాతారును యెహోవాకు యాజకుడుగా ఉండకుండ తీసివేసెను, అందువలన యెహోవా ఏ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టుంబికులను గూర్చి షిలోహులో ప్రమాణముచేసిన మాట నెరవేరె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యోవాబు అబ్షా లోము పక్షము అవలంబింపక పోయినను అదోనీయాపక్షము అవలంబించి యుండెను గనుక ఈ వర్తమానము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తనికి రాగా అతడు పారిపోయి యెహోవా గుడారమునకు వచ్చి బలిపీఠపు కొమ్ములను పట్టుకొ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యోవాబు పారిపోయి యెహోవా గుడారమునకు వచ్చి బలిపీఠమునొద్ద నున్నాడను సంగతి రాజగు సొలొమోనునకు వినబడ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లొమోను యెహోయాదా కుమారుడైన బెనాయాను పిలిపించినీవు వెళ్లి వానిమీద పడుమని ఆజ్ఞ ఇచ్చినం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బెనాయా యెహోవా గుడారమునకు వచ్చిరాజు నిన్ను బయటికి రమ్మని సెలవిచ్చెనని యోవా బుతో చెప్పెను. అత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దికాదు, నేనిక్కడనే చచ్చెద ననగా, బెనాయా తిరిగి రాజునొద్దకు వచ్చి యోవాబు తనతో చెప్పిన మాట రాజు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తెలియజేసె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అందుకు రాజు ఇట్లనెను అతడు నీతో చెప్పినట్లుగా చేయుము; అతడు ధారపోసిన నిరపరాధుల రక్త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మట్టుకును నా తండ్రి కుటుంబికులమట్టుకును పరిహారము చేయుటకై అతని చంపి పాతిపెట్టు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నేరు కుమారుడును ఇశ్రాయేలు వారి సమూహాధిపతియునైన అబ్నేరును, యెతెరు కుమారుడును యూదావా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నాధిపతియునైన అమాశాయును అను తన కంటె నీతిపరులును యోగ్యులు నగు ఈ ఇద్దరు మనుష్యులమీద పడి యోవాబు 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తండ్రియైన దావీదు ఎరుగకుండ కత్తిచేత వారిని చంపి వేసెను గనుక అతడు ధారపోసిన రక్తము యెహోవా అతని తలమీది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రప్పిం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మరియు వీరు ప్రాణ దోషమునకు యోవాబును అతని సంతతివారును సదాకాలము ఉత్తరవాదులు గాని, దావీదునకును అ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తతి కిని అతని కుటుంబికులకును అతని సింహాసనమునకును సమాధానము యెహోవావలన ఎన్నటెన్నటికిని కలిగి యుం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కాబట్టి యెహోయాదా కుమారుడైన బెనాయా వచ్చి అతనిమీద పడి అతని చంపగా అతడు అరణ్యమందుండు తన యింటి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తిపెట్టబ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రాజు అతనికి బదులుగా యెహోయాదా కుమారుడైన బెనాయాను సేనాధిపతిగా నియమించెను. మరియు రాజు అబ్యాతారు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బదులుగా యాజకుడైన సాదోకును నియ మిం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తరువాత రాజు షిమీని పిలువనంపించి అతనికి ఈ మాట సెలవిచ్చెను. నీవు యెరూషలేములో ఇల్లు కట్టించుకొ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బయట ఎక్కడికైనను వెళ్లక అందులో కాపురముండు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నీవు ఏ దినమున బయలుదేరి కిద్రోను ఏరు వాగు దాటుదువో ఆ దినమున నీవు చచ్చుట నిశ్చయమని రూఢి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తెలిసికొనుము, నీ ప్రాణమునకు నీవే ఉత్తరవాదివన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షిమీతమరు సెలవిచ్చినది మంచిదేను; నా యేలినవారైన రాజగు తమరు చెప్పిన ప్రకారము తమ సేవకుడనైన 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సెదనని రాజుతో చెప్పెను. షిమీ యెరూషలేములో అనేక దినములు నివాసము చేయుచుం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అయితే మూడు సంవత్సరము లైన తరు వాత షిమీయొక్క పనివారిలో ఇద్దరు పారిపోయి మయకా కుమారుడైన ఆకీషు అ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గాతు రాజు నొద్దకు చేరిరి. అంతటనీవారు గాతులో ఉన్నారనిషిమీకి వర్తమానము కా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షిమీ లేచి గాడిదకు గంతకట్టి తన పనివారిని వెదకుటకై గాతులోని ఆకీషునొద్దకు పోయెను.ఈలాగున షిమీ పో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గాతులోనుండి తన పని వారిని తీసికొనివచ్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షిమీ యెరూషలేములో నుండి గాతునకు పోయి వచ్చెనని సొలొమోనునకు వర్తమానము కా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రాజు షిమీని పిలువనంపించి అతనితో ఇట్లనెనునీవు ఏ దినమందు బయలుదేరి ఏ స్థలమునకైనను వెళ్లుదువో ఆ]]></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నమున నీవు మరణమగుదువని నిశ్చయముగా తెలిసికొన వలెనని యెహోవా తోడని నేను నీకు ఖండితముగా ఆజ్ఞ ఇచ్చి 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త ప్రమాణము చేయించితిని గదా? మరియు తమరు సెలవిచ్చినదే మంచిదని నీవు ఒప్పుకొంటి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కాబట్టి యెహోవాతోడని నీవు చేసిన ప్రమాణమును మేము నీకు ఆజ్ఞాపించిన ఆజ్ఞను నీవు గైకొనక పోతివేమి అ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డి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నీవు మా తండ్రియైన దావీదునకు చేసినట్టు నీ హృదయములో మెదులుచున్న కీడంతయు నీకు తెలి యును. నీవు చేసి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డు యెహోవా నీ తలమీదికే రప్పిం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అయితే రాజైన సొలొమోను ఆశీర్వాదము పొందును, దావీదు సింహా సనము యెహోవా సముఖమందు సదాకాల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థిరపరచబడునని షిమీతో చెప్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రాజు యెహోయాదా కుమారుడైన బెనాయాకు సెలవియ్యగా అతడు బయలుదేరి వానిమీద పడి వాని చంపెను. ఈ ప్రకార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రాజ్యము సొలొమోను వశమున స్థిరపరచబ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2]]></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2026-10-21T06:06:39Z</dcterms:created>
  <dcterms:modified xsi:type="dcterms:W3CDTF">2026-10-21T06:06:39Z</dcterms:modified>
  <dc:title>1 రాజులు : 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