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ில நாளைக்குப்பின்பு, அம்மொன் புத்திரர் இஸ்ரவேலின் மேல் யுத்தம்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இஸ்ரவேலின்மேல் யுத்தம் பண்ணும்போது கீலேயாத்தின் மூப்பர் யெப்தாவைத் தோப்தேசத்திலிருந்து அழைத்துவரப்போ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ப்தாவை நோக்கி: நீ வந்து, நாங்கள் அம்மோன் புத்திரரோடு யுத்தம் பண்ண எங்கள் சேனாபதியாயிருக்க வேண்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ப்தாவை நோக்கி: நீ வந்து, நாங்கள் அம்மோன் புத்திரரோடு யுத்தம் பண்ண எங்கள் சேனாபதியாயிருக்க வேண்டு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ெப்தா மறுபடியும் அம்மோன் புத்திரரின் ராஜாவினிடத்திற்கு ஸ்தானாபதிகளை அனுப்பி, அவனுக்குச் சொல்லச் சொன்னதாவத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ப்தா சொல்லுகிறது என்னவென்றால்: இஸ்ரவேலர் மோவாபியரின் தேசத்தையாகிலும், அம்மோன் புத்திரரின் தேசத்தையாகிலும் கட்டிக்கொண்டதில்லைய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ிலிருந்து வருகிறபோது, வனாந்தரத்தில் சிவந்த சமுத்திர மட்டும் நடந்து, பின்பு காதேசுக்கு வ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ிலிருந்து வருகிறபோது, வனாந்தரத்தில் சிவந்த சமுத்திர மட்டும் நடந்து, பின்பு காதேசுக்கு வ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அம்மோன் புத்திரரின் ராஜா தனக்கு யெப்தா சொல்லியனுப்பின வார்த்தைகளுக்குச் செவிகொடாதே போ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ெப்தா அம்மோன் புத்திரரின்மேல் யுத்தம்பண்ண, அவர்களுக்கு விரோதமாய்ப் புறப்பட்டுப்போனான்; கர்த்தர் அவர்களை அவன் கையில் ஒப்புக்கொடுத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ெப்தா அம்மோன் புத்திரரின்மேல் யுத்தம்பண்ண, அவர்களுக்கு விரோதமாய்ப் புறப்பட்டுப்போனான்; கர்த்தர் அவர்களை அவன் கையில் ஒப்புக்கொடுத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ினிமித்தம் இஸ்ரவேலின் குமாரத்திகள் வருஷந்தோறும் போய், நாலு நாள் கீலேயாத்தியனான யெப்தாவின் குமாரத்தியைக்குறித்துப் புலம்புவது இஸ்ரவேலிலே வழக்கமாயிற்ற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ினிமித்தம் இஸ்ரவேலின் குமாரத்திகள் வருஷந்தோறும் போய், நாலு நாள் கீலேயாத்தியனான யெப்தாவின் குமாரத்தியைக்குறித்துப் புலம்புவது இஸ்ரவேலிலே வழக்கம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గిలాదువాడైన యెఫ్తా పరాక్రమముగల బలాఢ్యుడు. అతడు వేశ్య కుమారుడు; గిలాదు యెఫ్తా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గిలాదు భార్య అతనికి కుమారులను కనగా వారు పెద్ద వారై యెఫ్తాతోనీవు అన్యస్త్రీకి పుట్టిన వాడవ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 తండ్రియింట నీకు స్వాస్థ్యము లేద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ెఫ్తా తన సహోదరులయొద్దనుండి పారిపోయి టోబు దేశమున నివ సింపగా అల్లరిజనము యెఫ్తాయ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కూడ సంచర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ొంతకాలమైన తరువాత అమ్మోనీయులు ఇశ్రాయేలీ యులతో యుద్ధ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మ్మోనీయులు ఇశ్రా యేలీయులతో యుద్ధము చేస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ిలాదు పెద్దలు టోబుదేశమునుండి యెఫ్తాను రప్పించుటకు పోయినీవు వచ్చి మాకు అధిపతివై యుండుము,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ు అమ్మోనీయులతో యుద్ధము చేయుదమని యెఫ్తా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దుకు యెఫ్తామీరు నాయందు పగపట్టి నా తండ్రి యింటనుండి నన్ను తోలివేసితిరే. ఇప్పుడు మీకు కల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లో మీరు నాయొద్దకు రానేల? అని గిలాదు పెద్ద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గిలాదు పెద్దలు అందుచేతనే మేము నీయొద్దకు మళ్లి వచ్చితివిు; నీవు మాతోకూడ వచ్చి అమ్మోనీయ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చేసిన యెడల, గిలాదు నివాసులమైన మా అందరిమీద నీవు అధికారి వవుదువని యెఫ్తా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కు యెఫ్తా అమ్మోనీయులతో యుద్ధము చేయుటకు మీరు నన్ను గిలాదుకు తిరిగి తీసికొని పోయినమీదట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నా చేతి కప్పగించిన యెడల నేనే మీకు ప్రధా నుడనవుదునా? అని గిలాదు పెద్దల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ిలాదు పెద్దలునిశ్చయముగా మేము నీ మాటచొప్పున చేయు దుము; యెహోవా మన యుభయుల మధ్యను సాక్ష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గాకని యెఫ్తా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యెఫ్తా గిలాదు పెద్దలతోకూడ పోయినప్పుడు జనులు తమకు ప్రధానుని గాను అధిపతినిగా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ు కొనిరి. అప్పుడు యెఫ్తా మిస్పాలో యెహోవా సన్నిధిని తన సంగతి యంతయు విన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ఫ్తా అమ్మోనీయుల రాజునొద్దకు దూతలనుపంపినాకును నీకును మధ్య ఏమి జరిగినందున నీవు నా దేశము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నకు వచ్చియున్నావని య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మ్మోనీయుల రాజుఇశ్రాయేలీయులు ఐగుప్తులోనుండి వచ్చినప్పుడు వారు అర్నోను మొదలుకొని యబ్బోకు 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ర్దానువరకును నా దేశము ఆక్రమించుకొని నందుననే నేను వచ్చియున్నాను. కాబట్టి మనము సమా ధాన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ట్లు ఆ దేశములను మరల మాకప్పగించు మని యెఫ్తా పంపిన దూతలతో సమాచారమ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తట యెఫ్తా మరల అమ్మోనీయుల రాజునొద్దకు దూత లను పంపి 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ఫ్తా సెలవిచ్చినదేమనగాఇశ్రాయేలీయులు మోయాబు దేశమునైనను అమ్మోనీయుల దేశమునైనను ఆక్రమించ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శ్రాయేలీయులు ఐగుప్తులోనుండి వచ్చుచుండగా వారు ఎఱ్ఱసముద్రము వరకు అరణ్యములో నడిచి కాదేష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ఇశ్రాయేలీయులు ఎదోము రాజునొద్దకు దూతలను పంపంపీ­ నీ దేశము గుండ పోవుటకు దయచేసి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మ్మని యడుగగా, ఎదోమురాజు ఒప్పుకొనలేదు. వారు మోయాబు రాజునొద్దకు అట్టి వర్తమానమే పంప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నునేను సెలవియ్యనని చెప్పెను. అప్పుడు ఇశ్రా యేలీయులు కాదేషులో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రువాత వారు అరణ్యప్రయాణముచేయుచు ఎదోమీయులయొక్కయు మోయాబీయులయొక్కయు దేశముల చుట్టు తిరిగి, మోయాబ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 దిక్కున కనాను దేశమందు ప్రవేశించి అర్నోను అద్దరిని దిగిరి. వారు మోయాబు సరి హద్దు లో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లేదు. అర్నోను మోయాబునకు సరి హద్ద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ఇశ్రాయేలీయులు అమోరీయుల రాజైన సీహోనను హెష్బోను రాజునొద్దకు దూతలను పంపినీ దేశముగుండ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నకు మేము పోవునట్లు దయచేసి సెలవిమ్మని అతనియొద్ద మనవి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సీహోను ఇశ్రాయేలీయులను నమ్మక, తన దేశములో బడి వెళ్లనియ్యక, తన జనులనందరిని సమకూర్చుకొని యాహస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 ఇశ్రా యేలీయులతో యుద్ధ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ఇశ్రాయేలీ యుల దేవుడైన యెహోవా ఆ సీహోనును అతని సమస్త జనమును ఇశ్రాయేలీయుల చేతి కప్పగ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ఆ జనమును హతముచేసిన తరువాత ఆ దేశనివాసులైన అమోరీయుల దేశమంతయు స్వాధీనపర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ర్నోను నది మొదలుకొని యబ్బోకువరకును అరణ్యము మొదలుకొని యొర్దానువరకును అమోరీయుల ప్రాంతము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ధీనపర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ాబట్టి ఇశ్రాయేలీయుల దేవుడైన యెహోవా అమోరీయులను తన జనులయెదుట నిలువ కుండ తోలివేసిన తరువాత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స్వతంత్రించుకొం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స్వాధీన పరచుకొనుటకు కెమోషను నీ దేవత నీకిచ్చిన దానిని నీవనుభవించుచున్నావుగదా? మా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 యెదుటనుండి యెవరిని తోలివేయునో వారి స్వాస్థ్యమును మేము స్వాధీనపరచుకొ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ోయాబు రాజైన సిప్పోరు కుమారుడగు బాలాకుకంటె నీవు ఏమాత్రమును అధికుడవు కావుగదా? అతడు ఇశ్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ీయులతో ఎప్పుడైనను కలహించెనా? ఎప్పుడైనను వారితో యుద్ధము చేస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ఇశ్రాయేలీయులు హెప్బోను లోను దాని ఊరులలోను అరోయేరులోను దాని ఊరుల లోను అర్నోను తీ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న్నిటిలోను మూడు వందల సంవత్సరములనుండి నివసించుచుండగా ఆ కాలమున నీవేల వాటిని పట్టుకొనలేద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ట్లుండగా నేను నీ యెడల తప్పు చేయలేదు గాని నీవు నామీదికి యుద్ధమునకు వచ్చుట వలన నాయెడల దోష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వు. న్యాయాధి పతియైన యెహోవా నేడు ఇశ్రాయేలీయులకును అమ్మోనీ యులకును న్యాయము తీర్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యితే అమ్మోనీ యులరాజు యెఫ్తా తనతో చెప్పిన మాటలకుఒప్పుకొన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ెహోవా ఆత్మ యెఫ్తామీదికి రాగా అతడు గిలాదు లోను మనష్షేలోను సంచరించుచు, గిలాదు మిస్పే లో సంచ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లాదు మిస్పేనుండి అమ్మోనీయుల యొద్దకు 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యెఫ్తా యెహోవాకు మ్రొక్కు కొనెను, ఎట్లనగానీవు నా చేతికి అమ్మోనీయులను నిశ్చ 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నేను అమ్మోనీయులయొద్ద నుండి క్షేమముగా తిరిగివచ్చునప్పుడు, నన్ను ఎదుర్కొను టకు నా యి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ునుండి బయలుదేరి వచ్చునదేదో అది యెహోవాకు ప్రతిష్ఠితమగును; మరియు దహన బలిగా దాని నర్పించ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ప్పుడుయెఫ్తా అమ్మోనీయులతో యుద్ధము చేయుటకు వారియొద్దకు సాగిపోయినప్పుడు యెహోవా అతని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ప్ప గించెను గనుక అతడ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నగా అరోయేరు మొదలుకొని మిన్నీతుకు వచ్చువరకు ఆబేల్కెరా మీమువరకును ఇరువది పట్టణముల వారిని నిశ్శే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గా హతముచేసెను. అట్లు అమ్మోనీయులు ఇశ్రాయేలీయుల యెదుట నిలువకుండ అణచి వేయ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ెఫ్తా మిస్పాలోనున్న తన యింటికి వచ్చినప్పుడు అతని కుమార్తె తంబురలతోను నాట్యముతోను బయలు 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ఎదుర్కొనెను. ఆమె గాక అతనికి మగ సంతానమేగాని ఆడుసంతానమేగాని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కాబట్టి అతడు ఆమెను చూచి, తన బట్టలను చింపు కొని అయ్యో నా కుమారీ, నీవు నన్ను బహుగా క్రుంగచేసి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న్ను తల్లడింపచేయువారిలో ఒకతెవైయున్నావు; నేను యెహోవాకు మాట యిచ్చియున్నాను గనుక వెనుకతీయ లే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ఆమెనా తండ్రీ, యెహోవాకు మాట యిచ్చి యుంటివా? నీ నోటినుండి బయలుదేరిన మాట చొప్పున నాకు చేయ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ీ శత్రువులైన అమ్మోనీ యులమీద పగతీర్చుకొని యున్నాడని అతనితో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రియు ఆమెనాకొరకు చేయవలసినదేదనగా రెండు నెలలవరకు నన్ను విడువుము, నేనును నా చెలికత్తెలును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లమీద ఉండి, నా కన్యాత్వమునుగూర్చి ప్రలాపించెదనని తండ్ర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తడు పొమ్మని చెప్పి రెండు నెలలవరకు ఆమెను పోనిచ్చెను గనుక ఆమె తన చెలికత్తెలతో కూడ పోయి కొండ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కన్యా త్వమునుగూర్చి ప్రల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ఆ రెండు నెలల అంత మున ఆమె తన తండ్రియొద్దకు తిరిగిరాగా అతడు తాను మ్రొక్కుకొనిన మ్రొక్కుబడి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క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ఆమె పురుషుని ఎరుగనేలేదు. ప్రతి సంవత్సరమున ఇశ్రా యేలీయుల కుమార్తెలు నాలుగు దినములు గిలాదుదేశస్థ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ైన యెఫ్తా కుమార్తెను ప్రసిద్ధిచేయుటక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2026-10-20T04:25:55Z</dcterms:created>
  <dcterms:modified xsi:type="dcterms:W3CDTF">2026-10-20T04:25:55Z</dcterms:modified>
  <dc:title>న్యాయాధిపతులు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