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பூமியில் உம்முடைய வழியும், எல்லா ஜாதிகளுக்குள்ளும் உம்முடைய இரட்சணியமும் விளங்கும்படியாய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எங்களுக்கு இரங்கி, எங்களை ஆசீர்வதித்து, உம்முடைய முகத்தை எங்கள்மேல் பிரகாசிக்கப்பண்ண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ஜனங்கள் உம்மைத் துதிப்பார்களாக; சகல ஜனங்களும் உம்மைத் துதிப்ப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ஜனங்களை நிதானமாய் நியாயந்தீர்த்து, பூமியிலுள்ள ஜாதிகளை நடத்துவீர்; ஆதலால் ஜாதிகள் சந்தோஷித்து, கெம்பீரத்தோடே மகிழக்கடவர்கள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ஜனங்கள் உம்மைத் துதிப்பார்களாக, சகல ஜனங்களும் உம்மைத் துதி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மி தன் பலனைத் தரும், தேவனாகிய எங்கள் தேவனே எங்களை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எங்களை ஆசீர்வதிப்பார்; பூமியின் எல்லைகளெல்லாம் அவருக்குப் பயந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মাদের কৃপা করুন এবং আশীর্বাদ করুন| অনুগ্রহ করে আমাদের গ্রহণ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ঈশ্বর, পৃথিবীর সমস্ত লোক য়েন আপনার সম্পর্কে জানতে পারে| প্রত্যেকটা জাতি য়েন দেখতে পায় ক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পনি মানুষকে বাঁচ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ঈশ্বর, লোকরা য়েন আপনার প্রশংসা করে! য়েন সমস্ত লোক আপন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মস্ত জাতি আহ্লাদিত হয়ে আনন্দ উপভোগ করুন! কেন? কারণ আপনি ন্যায়সঙ্গত ভাবে লোকের বিচার করেন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প্রত্যেকটি জাতিকে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লোকরা য়েন আপনার প্রশংসা করে! সকল লোক য়েন আপন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মাদের ঈশ্বর, আমাদের আশীর্বাদ করুন| আমাদের জমি য়েন আমাদের ভাল আবাদ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য়েন আমাদের আশীর্বাদ করেন| পৃথিবীর সমস্ত লোক য়েন ঈশ্বরকে ভয় ও শ্রদ্ধ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2026-10-21T07:29:32Z</dcterms:created>
  <dcterms:modified xsi:type="dcterms:W3CDTF">2026-10-21T07:29:32Z</dcterms:modified>
  <dc:title>গীতসংহিতা : 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