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ல் கொஞ்சம்மாத்திரம் எடுத்து, அதை உன் வஸ்திரத்தோரங்களில் முடிந்துவை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, நானே உனக்கு விரோதமாக வந்து, புறஜாதிகளுடைய கண்களுக்கு முன்பாக உன் நடுவிலே நீதி செலுத்த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, நானே உனக்கு விரோதமாக வந்து, புறஜாதிகளுடைய கண்களுக்கு முன்பாக உன் நடுவிலே நீதி செலுத்த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જ્યારે તને રોષે ભરાઇને સજા કરીશ ત્યારે આજુબાજુની પ્રજાઓ ભયથી થરથર કાંપશે અને તું એમ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ંસીપાત્ર બની જઇશ અને તેમના માટે ચેતવણી રૂપ તથા અચંબારૂપ થઇ જઇશ; હું યહોવા આમ બોલ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મારા દુકાળરૂપી જીવલેણ બાણો છોડીશ; તે તમારો જીવ લઇ લેશે, હું મારા જીવલેણ બાણો છોડ્યા કર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અનાજના ભંડારો ખાલી કરીને તમારી વચ્ચે ભૂખમરો વધા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તમારી સામે દુકાળને અને જંગલી પશુઓને મોકલીશ, તેથી તમારા પર મોત અને ખૂનરેજી ફરી વળશે; તમ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નો ભોગ બનશો, આ હું યહોવા બોલ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હે મનુષ્યના પુત્ર, હજામના અસ્ત્રા જેવી ધારદાર તરવાર લઇ તારુ માથું અને દાઢી મૂંડી નાખ.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ાજવા લઇને તેં ઉતારેલા વાળના ત્રણ સરખા ભાગ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ં દોરેલા યરૂશાલેમના નકશાના મધ્યભાગમાં ત્રીજા ભાગના વાળ મૂક, ઘેરો પૂરો થયા પછી તેને ત્યાં બ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. બીજા એક તૃતીયાંશ ભાગને તારા નકશા પરના યરૂશાલેમ નગરની આસપાસ તરવારથી કાપી નાખ, વાળના છેલ્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ીજા ભાગને પવનમાં ઉડાવી દે. કારણ કે હું મારા લોકોનો તરવારથી પીછો પક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 વાળમાંથી થોડા લઇને તારા ઝભ્ભાની ચાળમાં વીંટી દે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માંથી થોડા વાળ લઇને દેવતામાં નાખી બાળી મૂકજે. એમાંથી અગ્નિ પ્રગટી સમગ્ર ઇસ્રાએલી પ્રજ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ાપી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મારા માલિક કહે છે: “યરૂશાલેમને જુઓ, તેને મેં પૃથ્વીની મધ્યમાં ગોઠવી છે અને બીજા દેશો એ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ુબાજુ આવેલ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રંતુ એ તેની આજુબાજુની પ્રજાઓ કરતાં પણ વધારે દુષ્ટ નીકળી અને તેણે મારા કાયદાઓ અને નિયમો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ં કરતાં વધુ બળવો કર્યો છે. તેણે મારા કાયદાઓનો અનાદર કર્યો છે અને મારા નિયમોનું ઉલ્લંઘન કર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થી યહોવા મારા માલિક કહે છે, તમારી બાજુના પડોશીઓ કરતાં તમે વધારે દુષ્ટ છો; તમે મારા કાયદા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્યા નથી; મારા નિયમોનું પાલન કર્યું નથી; તમે તમારી આજુબાજુની બીજી પ્રજાઓના નિયમોનું પણ પાલન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, યહોવા મારા માલિક, કહે છે કે, “હું પોતે તમારી વિરુદ્ધ છું: હું બધાની હાજરીમાં તમાર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શાસનનો અમલ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રા બધા ધૃણાજનક આચારોને કારણે હું તમને એવી સજા કરીશ જેવી મેં કદી કરી નથી, ને ભવિષ્યમાં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િણામે તમારા લોકોમાં પિતા પોતાના પુત્રને ખાશે, ને પુત્ર પોતાના પિતાને ખાશે; હું તમને સજા કર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ારા જે વતનીઓ બચવા પામ્યા હશે તેમને હું ચારે દિશાઓમાં વેરવિખેર કરી ન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મારા માલિક કહે છે કે, “હું મારા સમ ખાઇને કહું છું કે, તે તારી તિરસ્કૃત વસ્તુઓ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મૂર્તિઓથી) અને ધૃણાજનક વર્તનથી મારા પવિત્રસ્થાનને અશુદ્ધ કર્યું છે તેથી હું પણ તમને વેતરી ન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મારા પર કરૂણા નહિ રાખું કે દયા બતાવ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ી વસ્તીનો ત્રીજો ભાગ રોગચાળાથી અને ભૂખમરાથી માર્યો જશે અને ત્રીજો ભાગ શહેરની ફરતે યુદ્ધ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થી કપાઇ જશે અને ત્રીજા ભાગને હું ચારે દિશામાં વેરવિખેર કરી નાખીશ અને ઉઘાડી તરવારથી તેમનો પી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 રીતે મારો ક્રોધ શમી જશે. હું તેમના પર મારો રોષ વરસાવીશ, ત્યારે જ મને શાંતિ વળશે. મારો ક્રો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ેમના પર પૂરેપૂરો ઉતારીશ ત્યારે એમને ખબર પડશે કે, હું યહોવા પુણ્યપ્રકોપથી આ બોલ્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ેવ કહે છે, “હું તમને ખંડિયેરનો ઢગલો બનાવી દઇશ અને આસપાસની પ્રજાઓ અને જતાઆવતા લોકો તમારી હાંસ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ડ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2026-10-21T08:49:10Z</dcterms:created>
  <dcterms:modified xsi:type="dcterms:W3CDTF">2026-10-21T08:49:10Z</dcterms:modified>
  <dc:title>એઝેકિયેલ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