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னை நோக்கி: நீ போய், உனக்கு ஒரு சணல் கச்சையை வாங்கி, அதை உன் அரையிலே கட்டிக்கொள்; அதைத் தண்ணீரிலே படவொட்டாதே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னை நோக்கி: நீ போய், உனக்கு ஒரு சணல் கச்சையை வாங்கி, அதை உன் அரையிலே கட்டிக்கொள்; அதைத் தண்ணீரிலே படவொட்டாதே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கர்த்தருடைய வார்த்தையின்படியே ஒரு கச்சையை வாங்கி, அதை என் அரையிலே கட்டிக்கொ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ரண்டாம்விசை கர்த்தருடைய வார்த்தை எனக்கு உண்டாகி: அவர்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வாங்கினதும் உன் அரையிலிருக்கிறதுமான கச்சையை எடுத்துக்கொண்டு எழுந்து, ஐப்பிராத்து நதிமட்டும் போய், அதை அங்கே ஒரு கன்மலை வெடிப்பிலே ஒளித்துவை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வாங்கினதும் உன் அரையிலிருக்கிறதுமான கச்சையை எடுத்துக்கொண்டு எழுந்து, ஐப்பிராத்து நதிமட்டும் போய், அதை அங்கே ஒரு கன்மலை வெடிப்பிலே ஒளித்துவை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ோய் கர்த்தர் எனக்குக் கட்டளையிட்டபடியே அதை ஐப்பிராத்து நதியின் ஓரத்திலே ஒளித்துவைத்த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ேகநாள் சென்றபின்பு கர்த்தர் என்னை நோக்கி: நீ எழுந்து ஐப்பிராத்து நதிக்குப்போய் அங்கே ஒளித்துவைக்க நான் உனக்குக் கட்டளையிட்ட கச்சையை அவ்விடத்திலிருந்து எடுத்துக்கொண்டுவா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ேகநாள் சென்றபின்பு கர்த்தர் என்னை நோக்கி: நீ எழுந்து ஐப்பிராத்து நதிக்குப்போய் அங்கே ஒளித்துவைக்க நான் உனக்குக் கட்டளையிட்ட கச்சையை அவ்விடத்திலிருந்து எடுத்துக்கொண்டுவா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ஐப்பிராத்து நதிக்குப்போய், கச்சையை ஒளித்துவைத்த இடத்திலே தோண்டி அதை எடுத்தேன்; ஆனால், இதோ, அந்தக் கச்சை கெட்டு ஒன்றுக்கும் உதவாமற்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ஐப்பிராத்து நதிக்குப்போய், கச்சையை ஒளித்துவைத்த இடத்திலே தோண்டி அதை எடுத்தேன்; ஆனால், இதோ, அந்தக் கச்சை கெட்டு ஒன்றுக்கும் உதவாமற்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டியே நான் யூதாவுடைய பெருமையையும், எருசலேமுடைய மிகுந்த பெருமையையும் கெட்டுப்போகப்பண்ண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டியே நான் யூதாவுடைய பெருமையையும், எருசலேமுடைய மிகுந்த பெருமையையும் கெட்டுப்போகப்பண்ண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வார்த்தைகளைக் கேட்கமாட்டோம் என்று மறுத்து, தங்கள் இருதயத்தின் கடினத்தின்படி நடந்து, அந்நிய தேவர்களைச் சேவிக்கவும் அவர்களைப் பணிந்துகொள்ளவும் அவர்களைப் பின்பற்றுகிற இந்தப் பொல்லாத ஜனங்கள் ஒன்றுக்கும் உதவாமற்போன இந்தக் கச்சையைப்போலாவார்கள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வார்த்தைகளைக் கேட்கமாட்டோம் என்று மறுத்து, தங்கள் இருதயத்தின் கடினத்தின்படி நடந்து, அந்நிய தேவர்களைச் சேவிக்கவும் அவர்களைப் பணிந்துகொள்ளவும் அவர்களைப் பின்பற்றுகிற இந்தப் பொல்லாத ஜனங்கள் ஒன்றுக்கும் உதவாமற்போன இந்தக் கச்சையைப்போலாவார்கள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ச்சையானது மனுஷனுடைய அரைக்குச் சேர்க்கையாயிருக்கிறதுபோல, நான் இஸ்ரவேல் குடும்பத்தாரனைவரையும் யூதாவின் குடும்பத்தாரனைவரையும், எனக்கு ஜனங்களாகவும், கீர்த்தியாகவும், துதியாகவும், மகிமையாகவும் சேர்க்கையாக்கிக் கொண்டேன்; ஆனாலும் அவர்கள் செவிகொடாமற்போனார்கள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ச்சையானது மனுஷனுடைய அரைக்குச் சேர்க்கையாயிருக்கிறதுபோல, நான் இஸ்ரவேல் குடும்பத்தாரனைவரையும் யூதாவின் குடும்பத்தாரனைவரையும், எனக்கு ஜனங்களாகவும், கீர்த்தியாகவும், துதியாகவும், மகிமையாகவும் சேர்க்கையாக்கிக் கொண்டேன்; ஆனாலும் அவர்கள் செவிகொடாமற்போனார்கள்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ச்சையானது மனுஷனுடைய அரைக்குச் சேர்க்கையாயிருக்கிறதுபோல, நான் இஸ்ரவேல் குடும்பத்தாரனைவரையும் யூதாவின் குடும்பத்தாரனைவரையும், எனக்கு ஜனங்களாகவும், கீர்த்தியாகவும், துதியாகவும், மகிமையாகவும் சேர்க்கையாக்கிக் கொண்டேன்; ஆனாலும் அவர்கள் செவிகொடாமற்போனார்கள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ஜாடிகளும் திராட்சரசத்திலே நிரப்பப்படுமென்று, இஸ்ரவேலின் தேவனாகிய கர்த்தர் உரைக்கிறார் என்கிற வார்த்தையை அவர்களுடனே சொல்; அதற்கு அவர்கள்: சகல ஜாடிகளும் திராட்சரசத்தினாலே நிரப்பப்படுவது எங்களுக்குத் தெரியாதா என்று உன்னுடனே சொல்ல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ஜாடிகளும் திராட்சரசத்திலே நிரப்பப்படுமென்று, இஸ்ரவேலின் தேவனாகிய கர்த்தர் உரைக்கிறார் என்கிற வார்த்தையை அவர்களுடனே சொல்; அதற்கு அவர்கள்: சகல ஜாடிகளும் திராட்சரசத்தினாலே நிரப்பப்படுவது எங்களுக்குத் தெரியாதா என்று உன்னுடனே சொல்ல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ஜாடிகளும் திராட்சரசத்திலே நிரப்பப்படுமென்று, இஸ்ரவேலின் தேவனாகிய கர்த்தர் உரைக்கிறார் என்கிற வார்த்தையை அவர்களுடனே சொல்; அதற்கு அவர்கள்: சகல ஜாடிகளும் திராட்சரசத்தினாலே நிரப்பப்படுவது எங்களுக்குத் தெரியாதா என்று உன்னுடனே சொல்ல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ீ அவர்களை நோக்கி: இதோ, இந்தத் தேசத்தின்குடிகளெல்லாரையும், தாவீதின் சிங்காசனத்தின்மேல் உட்கார்ந்திருக்கிற ராஜாக்களையும், ஆசாரியர்களையும், தீர்க்கதரிசிகளையும், எருசலேமின் குடிகள் எல்லாரையும் நான் வெறியினால் நிரப்ப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ீ அவர்களை நோக்கி: இதோ, இந்தத் தேசத்தின்குடிகளெல்லாரையும், தாவீதின் சிங்காசனத்தின்மேல் உட்கார்ந்திருக்கிற ராஜாக்களையும், ஆசாரியர்களையும், தீர்க்கதரிசிகளையும், எருசலேமின் குடிகள் எல்லாரையும் நான் வெறியினால் நிரப்ப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ீ அவர்களை நோக்கி: இதோ, இந்தத் தேசத்தின்குடிகளெல்லாரையும், தாவீதின் சிங்காசனத்தின்மேல் உட்கார்ந்திருக்கிற ராஜாக்களையும், ஆசாரியர்களையும், தீர்க்கதரிசிகளையும், எருசலேமின் குடிகள் எல்லாரையும் நான் வெறியினால் நிரப்ப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க்களும் பிள்ளைகளுமாகிய அவர்களை ஒருவர்மேல் ஒருவர் மோதி விழும்படிப்பண்ணுவேன் என்று கர்த்தர் சொல்லுகிறார்; நான் அவர்களை அழிப்பதேயன்றி மன்னிப்பதுமில்லை, தப்பவிடுவதுமில்லை இரங்குவதுமில்லையெ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க்களும் பிள்ளைகளுமாகிய அவர்களை ஒருவர்மேல் ஒருவர் மோதி விழும்படிப்பண்ணுவேன் என்று கர்த்தர் சொல்லுகிறார்; நான் அவர்களை அழிப்பதேயன்றி மன்னிப்பதுமில்லை, தப்பவிடுவதுமில்லை இரங்குவதுமில்லையெ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செவிகொடுத்துக் கேளுங்கள்; மேட்டிமையாய் இராதேயுங்கள்; கர்த்தர் விளம்பி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அந்தகாரத்தை வரப்பண்ணுவதற்கு முன்னும், இருண்ட மலைகளில் உங்கள் கால்கள் இடறுவதற்கு முன்னும் நீங்கள் வெளிச்சத்துக்குக் காத்திருக்கும்போது, அவர் அதை அந்தகாரமும் காரிருளுமாக மாறப்பண்ணுவதற்கு முன்னும், உங்கள் தேவனாகிய கர்த்தருக்கு மகிமையைச் செலுத்த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அந்தகாரத்தை வரப்பண்ணுவதற்கு முன்னும், இருண்ட மலைகளில் உங்கள் கால்கள் இடறுவதற்கு முன்னும் நீங்கள் வெளிச்சத்துக்குக் காத்திருக்கும்போது, அவர் அதை அந்தகாரமும் காரிருளுமாக மாறப்பண்ணுவதற்கு முன்னும், உங்கள் தேவனாகிய கர்த்தருக்கு மகிமையைச் செலுத்த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இதை கேளாமற்போனீர்களானால், என் ஆத்துமா மறைவிடங்களில் உங்கள் பெருமையினிமித்தம் துக்கித்து, கர்த்தருடைய மந்தை சிறைப்பட்டுப்போனதென்று என் கண்மிகவும் அழுது கண்ணீர் சொரிய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இதை கேளாமற்போனீர்களானால், என் ஆத்துமா மறைவிடங்களில் உங்கள் பெருமையினிமித்தம் துக்கித்து, கர்த்தருடைய மந்தை சிறைப்பட்டுப்போனதென்று என் கண்மிகவும் அழுது கண்ணீர் சொரிய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ராஜாவையும் ராஜாத்தியையும் நோக்கி: தாழவந்து உட்காருங்கள்; உங்கள் சிரசின் சிங்காரமாகிய உங்கள் மகிமையின் கிரீடம் விழுந்ததென்று சொல்ல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ராஜாவையும் ராஜாத்தியையும் நோக்கி: தாழவந்து உட்காருங்கள்; உங்கள் சிரசின் சிங்காரமாகிய உங்கள் மகிமையின் கிரீடம் விழுந்ததென்று சொல்ல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ெற்கிலுள்ள பட்டணங்கள் அடைக்கப்பட்டன; அவைகளைத் திறப்பார் இல்லை; யூதா அனைத்தும் குடிவிலக்கப்பட்டுப்போம்; அது சமூலமாய்ச் சிறைப்பட்டுப்ப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ெற்கிலுள்ள பட்டணங்கள் அடைக்கப்பட்டன; அவைகளைத் திறப்பார் இல்லை; யூதா அனைத்தும் குடிவிலக்கப்பட்டுப்போம்; அது சமூலமாய்ச் சிறைப்பட்டுப்ப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கண்களை ஏறெடுத்து, வடக்கேயிருந்து வருகிறவர்களை பாருங்கள்; உனக்குக் கொடுக்கப்பட்டிருந்த மந்தையும், உன் மகிமையான ஆட்டுக்கிடையும் எங்கே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கண்களை ஏறெடுத்து, வடக்கேயிருந்து வருகிறவர்களை பாருங்கள்; உனக்குக் கொடுக்கப்பட்டிருந்த மந்தையும், உன் மகிமையான ஆட்டுக்கிடையும் எங்கே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உன்னை விசாரிக்கும்போது என்ன சொல்லுவாய்? அவர்கள் உன்மேல் ஆதிக்கக்காரரும் தலைவருமாயிருக்க, நீ அவர்களைப் பழக்குவித்தாயே; கர்ப்பவதிக்குப் பிரசவவேதனை உண்டாகும்போது உண்டாகும் வேதனைகளைப்போல் வேதனைகள் உன்னைப் பிடிப்பதில்லையோ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உன்னை விசாரிக்கும்போது என்ன சொல்லுவாய்? அவர்கள் உன்மேல் ஆதிக்கக்காரரும் தலைவருமாயிருக்க, நீ அவர்களைப் பழக்குவித்தாயே; கர்ப்பவதிக்குப் பிரசவவேதனை உண்டாகும்போது உண்டாகும் வேதனைகளைப்போல் வேதனைகள் உன்னைப் பிடிப்பதில்லையோ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கள் எனக்கு நேரிட்டது ஏதென்று நீ உன் இருதயத்தில் சொன்னாயாகில், உன் திரளான அக்கிரமத்தினிமித்தமே உன் ஓரங்கள் விலக்கப்பட்டு, உன் பாதங்கள் பலவந்தஞ்செய்யப்படுகின்றன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கள் எனக்கு நேரிட்டது ஏதென்று நீ உன் இருதயத்தில் சொன்னாயாகில், உன் திரளான அக்கிரமத்தினிமித்தமே உன் ஓரங்கள் விலக்கப்பட்டு, உன் பாதங்கள் பலவந்தஞ்செய்யப்படுகின்றன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த்தியோப்பியன் தன் தோலையும், சிவிங்கி தன் புள்ளிகளையும் மாற்றக்கூடுமோ? கூடுமானால் தீமைசெய்யப்பழகின நீங்களும் நன்மைசெய்யக்கூட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த்தியோப்பியன் தன் தோலையும், சிவிங்கி தன் புள்ளிகளையும் மாற்றக்கூடுமோ? கூடுமானால் தீமைசெய்யப்பழகின நீங்களும் நன்மைசெய்யக்கூட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 வனாந்தரக் காற்றால் பறக்கடிக்கப்படும் துரும்பைப்போல அவர்களைச் சிதறடிப்ப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னை மறந்து, பொய்யை நம்பினபடியினாலே, இது உன்னுடைய வீதமும், என்னால் உனக்கு அளக்கப்படும் உன்னுடைய பங்குமாயிருக்கும் என்று கர்த்த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னை மறந்து, பொய்யை நம்பினபடியினாலே, இது உன்னுடைய வீதமும், என்னால் உனக்கு அளக்கப்படும் உன்னுடைய பங்குமாயிருக்கும் என்று கர்த்த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மானம் காணப்பட நான் உன் வஸ்திரத்து ஓரங்களை முகமட்டாக எடுத்துப்போடுவ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விபசாரங்களையும், உன் கனைக்குதல்களையும், வெளியிலே மேடுகளின்மேல் நீ பண்ணின வேசித்தனத்தின் முறைகேடுகளாகிய உன் அவருப்புகளையும் நான் கண்டேன்; எருசலேமே, உனக்கு ஐயோ! நீ சுத்திகரிக்கப்படமாட்டாயா? இது இன்னும் எத்தனை காலத்துக்குப்பின் நடக்கும்? என்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விபசாரங்களையும், உன் கனைக்குதல்களையும், வெளியிலே மேடுகளின்மேல் நீ பண்ணின வேசித்தனத்தின் முறைகேடுகளாகிய உன் அவருப்புகளையும் நான் கண்டேன்; எருசலேமே, உனக்கு ஐயோ! நீ சுத்திகரிக்கப்படமாட்டாயா? இது இன்னும் எத்தனை காலத்துக்குப்பின் நடக்கும்? என்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விபசாரங்களையும், உன் கனைக்குதல்களையும், வெளியிலே மேடுகளின்மேல் நீ பண்ணின வேசித்தனத்தின் முறைகேடுகளாகிய உன் அவருப்புகளையும் நான் கண்டேன்; எருசலேமே, உனக்கு ஐயோ! நீ சுத்திகரிக்கப்படமாட்டாயா? இது இன்னும் எத்தனை காலத்துக்குப்பின் நடக்கும்? என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నాతో ఈలాగు సెలవిచ్చెనునీవు వెళ్లి అవిసెనార నడికట్టు కొని నీ నడుమున దానిని కట్టు కొను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ళ్లలో దాని వే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కావున యెహోవా మాటచొప్పున నేను నడికట్టు ఒకటి కొని నడుమున కట్టుకొ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రెండవ మారు యెహోవా వాక్కు నాకు ప్రత్యక్షమ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వు కొని నడుమున కట్టుకొనిన నడి కట్టును తీసికొని, లేచి యూఫ్రటీసునొద్దకు పోయి అక్కడ నున్న బండబీట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ని దాచిపెట్టు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యెహోవా నాకాజ్ఞాపించినట్లు నేను పోయి యూఫ్రటీసునొద్ద దాని దాచిపెట్ట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నేక దినములైన తరువాత యెహోవానీవు లేచి యూఫ్రటీసునొద్దకు పోయి, నేను అక్కడ దాచి పెట్టు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కాజ్ఞాపించిన నడికట్టును అక్కడనుండి తీసి కొనుమని నా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ేను యూఫ్రటీసునొద్దకు పోయి త్రవ్వి ఆ నడికట్టును దాచి పెట్టినచోటనుండి దాని తీసి కొంటిని;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ని చూడగా ఆ నడికట్టు చెడిపోయి యుండెను; అది దేనికిని పనికిరానిద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ాగా యెహోవా వాక్కు నాకు ప్రత్యక్షమై యీలాగు సెల 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ెహోవా ఈ మాట సెలవిచ్చుచున్నాడు ఈ విధముగానే యూదావారి గర్వమును యెరూష లేము నివాసుల మహా గర్వమున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ంగపరచ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న్యదేవతలను పూజించుచు వాటికి నమస్కారము చేయుదుమని వాటిననుసరించుచు, నా మాటలు విన నొల్లక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ృదయకాఠిన్యము చొప్పున నడుచుకొను ఈ ప్రజలు దేనికిని పనికిరాని యీ నడికట్టువలె అగు 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ాకు కీర్తి స్తోత్ర మహిమలు కలుగుటకై వారు నాకు జనముగా ఉండునట్లు నేను ఇశ్రాయేలు వంశస్థుల నంద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ూదా వంశస్థులనందరిని, నడికట్టు నరుని నడుముకు అంటియున్నరీతిగా నన్ను అంటియుండజేసితిని గాని వార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ు వినకపోయి యున్నారని యెహోవ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కాబట్టి నీవు వారితో చెప్పవలసిన మాట ఏదనగా, ఇశ్రాయేలు దేవుడైన యెహోవా ఈలాగు సెలవిచ్చుచున్నాడుప్ర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ద్దెయు ద్రాక్షారసముతో నింపబడునుప్రతి సిద్దెయు ద్రాక్షా రసముతో నింపబడునని మాకు తెలియదా అని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తో అనిన 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వు వారితో ఈ మాట చెప్పుము యెహోవా సెలవిచ్చునదేమనగాఈ దేశనివాసుల నందరిని, దావీదు సింహాసనము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ర్చుండు రాజుల నేమి యాజకులనేమి ప్రవక్తలనేమి యెరూషలేము నివా సులనందరిని నేను మత్తుల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బోవ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ప్పుడు నేను తండ్రులను కుమారులను అందరిని ఏక ముగా ఒకనిమీద ఒకని పడద్రోయుదునని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చున్నాడు; వారిని కరుణింపను శిక్షింపక పోను; వారియెడల జాలిపడక నేను వారిని నశింప జ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చెవి యొగ్గి వినుడి; యెహోవా ఆజ్ఞ ఇచ్చుచున్నాడు, గర్వపడ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యన చీకటి కమ్మజేయక మునుపే, మీ కాళ్లు చీకటి కొండలకు తగులకము నుపే, వెలుగు కొరకు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ిపెట్టుచుండగా ఆయన దాని గాఢాంధకారముగా చేయకమునుపే, మీ దేవు డైన యెహోవా మహిమ గలవాడని ఆయనను కొనియా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యినను మీరు ఆ మాట విననొల్లని యెడల మీ గర్వమునుబట్టి నేను చాటున ఏడ్చుదును; యెహోవామంద చెరపట్టబ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ందున నా నేత్రము బహుగా వలపోయుచు కన్నీరు విడుచుచు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రాజును తల్లియైన రాణిని చూచి ఇట్లనుముమీ శిరోభూషణములును తలమీదనున్న మీ సుందరకిరీటమును పడిపోయ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ుంగి కూర్చుం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దక్షిణదేశ పట్టణములు మూయబడియున్నవి; వాటిని తెరువగలవాడెవడును లేడు; యూదావారందరు చెరపట్ట బడిర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మియు లేకుండ సమస్తము కొనిపో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కన్నులెత్తి ఉత్తరమునుండి వచ్చుచున్నవారిని చూడుడి; నీకియ్యబడిన మంద నీ సౌందర్యమైన మంద ఎక్క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న్నద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ీవు నీకు స్నేహితులుగా చేసికొనినవారిని ఆయన నీమీద అధిపతులుగా నియ మించునప్పుడు నీవేమి చెప్పెద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సవించు స్త్రీ వేదనవంటి వేదన నిన్ను పట్టును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ీవుఇవి నా కేల సంభవించెనని నీ మన స్సులో అనుకొనినయెడల నీవు చేసిన విస్తారమైన దోష ములనుబట్టి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ట్టచెంగులు తొలగిపోయెను, నీ మడిమెలు సిగ్గు న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కూషుదేశస్ధుడు తన చర్మమును మార్చు కొనగలడా? చిరుతపులి తన మచ్చలను మార్చుకొనగల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చుకొనగలిగినయెడల కీడుచేయుటకు అలవాటుపడిన మీరును మేలుచేయ వల్లప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కాబట్టి అడవిగాలికి పొట్టు ఎగురునట్లు నేను వారిని చెదరగొట్ట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నీవు అబద్ధమును నమ్ముకొనుచు నన్ను మరచితివి గనుక ఇది నీకు వంతు, నాచేత నీకు కొలవబడిన భాగమని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కాబట్టి నీ అవమానము కనబడు నట్లు నేను నీ బట్టల చెంగులను నీ ముఖముమీదికి ఎత్త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ీ వ్యభిచారమును నీ సకిలింపును నీ జార కార్యములను కామాతురతను నేనెరుగుదును; పొలములలో 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ెట్టలమీద నీ హేయ క్రియలు నాకు కనబడు చున్నవి; యెరూషలేమా, నీకు శ్రమ, నిన్ను నీవు పవిత్ర పర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నొల్లవు; ఇక నెంత కాలము ఈలాగు జరుగ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2026-10-20T02:03:38Z</dcterms:created>
  <dcterms:modified xsi:type="dcterms:W3CDTF">2026-10-20T02:03:38Z</dcterms:modified>
  <dc:title>యిర్మీయా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