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beginning was the Word, and the Word was with God, and the Word was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was in the beginning with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things were made by him; and without him was not any thing made that was mad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him was life; and the life was the light of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ight shines in darkness; and the darkness comprehended it no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 was a man sent from God, whose name was Joh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same came for a witness, to bear witness of the Light, that all men through him might believ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was not that Light, but was sent to bear witness of that Ligh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was the true Light, which lights every man that comes into the worl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was in the world, and the world was made by him, and the world knew him no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came unto his own, and his own received him no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s many as received him, to them gave he power to become the sons of God, even to them that believe on his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s many as received him, to them gave he power to become the sons of God, even to them that believe on his na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ch were born, not of blood, nor of the will of the flesh, nor of the will of man, but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ch were born, not of blood, nor of the will of the flesh, nor of the will of man, but of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ord was made flesh, and dwelt among us, (and we beheld his glory, the glory as of the only begotten of the Father,) full of grace and tru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ord was made flesh, and dwelt among us, (and we beheld his glory, the glory as of the only begotten of the Father,) full of grace and tru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ord was made flesh, and dwelt among us, (and we beheld his glory, the glory as of the only begotten of the Father,) full of grace and tru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ohn bare witness of him, and cried, saying, This was he of whom I spoke, He that comes after me is preferred before me: for he was before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ohn bare witness of him, and cried, saying, This was he of whom I spoke, He that comes after me is preferred before me: for he was before 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ohn bare witness of him, and cried, saying, This was he of whom I spoke, He that comes after me is preferred before me: for he was before 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of his fullness have all we received, and grace for gr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aw was given by Moses, but grace and truth came by Jesus Chri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aw was given by Moses, but grace and truth came by Jesus Chri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 man has seen God at any time, the only begotten Son, which is in the bosom of the Father, he has declared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 man has seen God at any time, the only begotten Son, which is in the bosom of the Father, he has declared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record of John, when the Jews sent priests and Levites from Jerusalem to ask him, Who ar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record of John, when the Jews sent priests and Levites from Jerusalem to ask him, Who are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confessed, and denied not; but confessed, I am not the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asked him, What then? Are you Elijah? And he says, I am not. Are you that prophet? And he answered, 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asked him, What then? Are you Elijah? And he says, I am not. Are you that prophet? And he answered, 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they unto him, Who are you? that we may give an answer to them that sent us. What says you of yoursel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they unto him, Who are you? that we may give an answer to them that sent us. What says you of yoursel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e said, I am the voice of one crying in the wilderness, Make straight the way of the Lord, as said the prophet Isaia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e said, I am the voice of one crying in the wilderness, Make straight the way of the Lord, as said the prophet Isai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which were sent were of the Pharise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asked him, and said unto him, Why baptize you then, if you be not that Christ, nor Elijah, neither that prophe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asked him, and said unto him, Why baptize you then, if you be not that Christ, nor Elijah, neither that prophe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ohn answered them, saying, I baptize with water: but there stands one among you, whom all of you know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ohn answered them, saying, I baptize with water: but there stands one among you, whom all of you know no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e it is, who coming after me is preferred before me, whose shoe's latchet I am not worthy to unloo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e it is, who coming after me is preferred before me, whose shoe's latchet I am not worthy to unloo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se things were done in Bethabara beyond Jordan, where John was baptiz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next day John sees Jesus coming unto him, and says, Behold the Lamb of God, which takes away the sin of the wor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next day John sees Jesus coming unto him, and says, Behold the Lamb of God, which takes away the sin of the worl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is is he of whom I said, After me comes a man which is preferred before me: for he was before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is is he of whom I said, After me comes a man which is preferred before me: for he was before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knew him not: but that he should be made manifest to Israel, therefore am I come baptizing with wat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knew him not: but that he should be made manifest to Israel, therefore am I come baptizing with wat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hn bare record, saying, I saw the Spirit descending from heaven like a dove, and it abode upon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hn bare record, saying, I saw the Spirit descending from heaven like a dove, and it abode upon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 knew him not: but he that sent me to baptize with water, the same said unto me, Upon whom you shall see the Spirit descending, and remaining on him, the same is he which baptizes with the Holy Spir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 knew him not: but he that sent me to baptize with water, the same said unto me, Upon whom you shall see the Spirit descending, and remaining on him, the same is he which baptizes with the Holy Spir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 knew him not: but he that sent me to baptize with water, the same said unto me, Upon whom you shall see the Spirit descending, and remaining on him, the same is he which baptizes with the Holy Spir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 saw, and bare record that this is the Son of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gain the next day after John stood, and two of his discip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looking upon Jesus as he walked, he says, Behold the Lamb of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two disciples heard him speak, and they followed Jes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Jesus turned, and saw them following, and says unto them, What seek all of you? They said unto him, Rabbi, (which is to say, being interpreted, Master,) where dwell you?]]></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Jesus turned, and saw them following, and says unto them, What seek all of you? They said unto him, Rabbi, (which is to say, being interpreted, Master,) where dwell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He says unto them, Come and see. They came and saw where he dwelt, and abode with him that day: for it was about the tenth hou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He says unto them, Come and see. They came and saw where he dwelt, and abode with him that day: for it was about the tenth hou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One of the two which heard John speak, and followed him, was Andrew, Simon Peter's broth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One of the two which heard John speak, and followed him, was Andrew, Simon Peter's broth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e first finds his own brother Simon, and says unto him, We have found the Messiah, which is, being interpreted, the Chris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e first finds his own brother Simon, and says unto him, We have found the Messiah, which is, being interpreted, the Chris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brought him to Jesus. And when Jesus beheld him, he said, You are Simon the son of Jona: you shall be called Cephas, which is by interpretation, A ston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brought him to Jesus. And when Jesus beheld him, he said, You are Simon the son of Jona: you shall be called Cephas, which is by interpretation, A ston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 day following Jesus would go forth into Galilee, and finds Philip, and says unto him, Follow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 day following Jesus would go forth into Galilee, and finds Philip, and says unto him, Follow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Now Philip was of Bethsaida, the city of Andrew and Pet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Philip finds Nathanael, and says unto him, We have found him, of whom Moses in the law, and the prophets, did write, Jesus of Nazareth, the son of Josep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Philip finds Nathanael, and says unto him, We have found him, of whom Moses in the law, and the prophets, did write, Jesus of Nazareth, the son of Josep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Nathanael said unto him, Can there any good thing come out of Nazareth? Philip says unto him, Come and se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Nathanael said unto him, Can there any good thing come out of Nazareth? Philip says unto him, Come and se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Jesus saw Nathanael coming to him, and says of him, Behold an Israelite indeed, in whom is no guil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Nathanael says unto him, Whence know you me? Jesus answered and said unto him, Before that Philip called you, when you were under the fig tree, I saw you.]]></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Nathanael says unto him, Whence know you me? Jesus answered and said unto him, Before that Philip called you, when you were under the fig tree, I saw you.]]></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Nathanael answered and says unto him, Rabbi, you are the Son of God; you are the King of Israel.]]></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Jesus answered and said unto him, Because I said unto you, I saw you under the fig tree, believe you? you shall see greater things than thes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Jesus answered and said unto him, Because I said unto you, I saw you under the fig tree, believe you? you shall see greater things than thes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he says unto him, Verily, verily, I say unto you, Hereafter all of you shall see heaven open, and the angels of God ascending and descending upon the Son of ma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he says unto him, Verily, verily, I say unto you, Hereafter all of you shall see heaven open, and the angels of God ascending and descending upon the Son of ma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he says unto him, Verily, verily, I say unto you, Hereafter all of you shall see heaven open, and the angels of God ascending and descending upon the Son of ma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4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யிலே வார்த்தை இருந்தது, அந்த வார்த்தை தேவனிடத்திலிருந்தது, அந்த வார்த்தை தேவனா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ஆதியிலே தேவனோடி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கலமும் அவர் மூலமாய் உண்டாயிற்று; உண்டானதொன்றும் அவராலேயல்லாமல் உண்டா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குள் ஜீவன் இருந்தது, அந்த ஜீவன் மனுஷருக்கு ஒளி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ஒளி இருளிலே பிரகாசிக்கிறது; இருளானது அதைப் பற்றிக்கொள்ள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னால் அனுப்பப்பட்ட ஒரு மனுஷன் இருந்தான், அவன் பேர்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தன்னால் எல்லாரும் விசுவாசிக்கும்படி அந்த ஒளியைக் குறித்துச்சாட்சிகொடுக்க சாட்சியா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அந்த ஒளியல்ல, அந்த ஒளியைக்குறித்துச் சாட்சிகொடுக்க வந்த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லகத்திலே வந்து எந்த மனுஷனையும் பிரகாசிப்பிக்கிற ஒளியே அந்த மெய்யான ஒ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உலகத்தில் இருந்தார், உலகம் அவர் மூலமாய் உண்டாயிற்று. உலகமோ அவரை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 தமக்குச் சொந்தமானதிலே வந்தார், அவருக்குச் சொந்தமானவர்களோ அவரை ஏற்றுக்கொள்ள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டைய நாமத்தின்மேல் விசுவாசமுள்ளவர்களாய் அவரை ஏற்றுக்கொண்டவர்கள் எத்தனைபேர்களோ, அ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ளும் தேவனுடைய பிள்ளைகளாகும்படி, அவர்களுக்கு அதிகாரங்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இரத்தத்தினாலாவது, மாம்ச சித்தத்தினாலாவது புருஷனுடைய சித்தத்தினாலாவது பிறவாமல், 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வார்த்தை மாம்சமாகி, கிருபையினாலும் சத்தியத்தினாலும் நிறைந்தவராய், நம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பண்ணினார்; அவருடைய மகிமையைக் கண்டோம்; அது பிதாவுக்கு ஒரே பேறானவருடைய மகிமைக்கு ஏற்ற மகிமை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வான் அவரைக்குறித்துச் சாட்சிகொடுத்து: எனக்குப் பின்வருகிறவர் எனக்கு முன்னிருந்தவர்,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என்னிலும் மேன்மையுள்ளவர் என்று நான் சொல்லியிருந்தேனே, அவர் இவர்தான் என்று சத்தமி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டைய பரிபூரணத்தினால் நாமெல்லாரும் கிருபையின்மேல் கிருபை பெ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ப்படியெனில் நியாயப்பிரமாணம் மோசேயின் மூலமாய்க் கொடுக்கப்பட்டது, கிருபையும் சத்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ன் மூலமாய் உண்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வனை ஒருவனும் ஒருக்காலுங் கண்டதில்லை, பிதாவின் மடியிலிருக்கிற ஒரேபேறான குமாரனே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ருசலேமிலிருந்து யூதர்கள் ஆசாரியரையும் லேவியரையும் யோவானிடத்தில் அனுப்பி: நீ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மறுதலியாமல் அறிக்கையிட்டதுமன்றி, நான் கிறிஸ்து அல்ல என்றும் அறிக்கை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ர்கள்: பின்னை யார்? நீர் எலியாவா என்று கேட்டார்கள் அதற்கு: நான் அவன் அ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தீர்க்கதரிசியானவரா என்று கேட்டார்கள். அதற்கும்: அ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ன்னும் அவனை நோக்கி: நீர் யார்? எங்களை அனுப்பினவர்களுக்கு நாங்கள்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படிக்கு, உம்மைக்குறித்து என்ன சொல்லுகிறீ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அவன் கர்த்தருக்கு வழியைச் செவ்வைபண்ணுங்கள் என்று ஏசாயா தீர்க்கதரிசி சொன்னபடி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கூப்பிடுகிறவனுடைய சத்தமாயி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னுப்பப்பட்டவர்கள் பரிசேய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அவனை நோக்கி: நீர் கிறிஸ்துவுமல்ல, எலியாவுமல்ல, தீர்க்கதரிசியானவருமல்லவென்றால்,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ங் கொடுக்கிறீ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வான் அவர்களுக்குப் பிரதியுத்தரமாக: நான் ஜலத்தினாலே ஞானஸ்நானங்கொடுக்கிறே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க்கிற ஒருவர் உங்கள் நடுவிலே நிற்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 எனக்குப் பின்வந்தும் என்னிலும் மேன்மையுள்ளவர்; அவருடைய பாதரட்சையின் வாரை அவிழ்ப்ப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த்திரன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வைகள் யோர்தானுக்கு அக்கரையில் யோவான் ஞானஸ்நானங்கொடுத்த பெத்தாபராவிலே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றுநாளிலே யோவான் இயேசுவைத் தன்னிடத்தில் வரக்கண்டு: இதோ, உலகத்தின் பாவத்தைச் சுமந்துதீர்க்கிற 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க்குப்பின் ஒருவர் வருகிறார், அவர் எனக்கு முன்னிருந்தபடியால் என்னிலும் மேன்மையுள்ளவரெ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அவர் இவ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னும் இவரை அறியாதிருந்தேன்; இவர் இஸ்ரவேலுக்கு வெளிப்படும்பொருட்டாக, நான் ஜலத்தினாலே ஞானஸ்நானங்]]></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 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னும் யோவான் சாட்சியாகச் சொன்னது: ஆவியானவர் புறாவைப்போல வானத்திலிருந்திறங்கி, இவ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ன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னும் இவரை அறியாதிருந்தேன்; ஆனாலும் ஜலத்தினால் ஞானஸ்நானங்கொடுக்கும்படி என்னை அனுப்பி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வர் இறங்கி யார்மேல் தங்குவதை நீ காண்பாயோ, அவரே பரிசுத்த ஆவியினால் ஞானஸ்நானங்கொடுக்கிறவ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ந்தப்படியே நான் கண்டு, இவரே தேவனுடைய குமாரன் என்று சாட்சி கொடுத்து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றுநாளிலே யோவானும் அவனுடைய சீஷரில் இரண்டுபேரும் நிற்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யேசு நடந்துபோகிறதை அவன் கண்டு: இதோ, தேவ ஆட்டுக்குட்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ன் அப்படிச் சொன்னதை அவ்விரண்டு சீஷருங்கேட்டு, இயேசுவு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யேசு திரும்பி, அவர்கள் பின்செல்லுகிறதைக் கண்டு: என்ன தேடுகிறீர்கள் என்றார். அ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பீ, நீர் எங்கே தங்கியிருக்கிறீர் என்று கேட்டார்கள்; ரபீ என்பதற்குப் போதகரே 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 வந்து பாருங்கள் என்றார். அவர்கள் வந்து அவர் தங்கியிருந்த இடத்தைக் கண்டு, அ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தங்கினார்கள். அப்பொழுது ஏறக்குறையப் பத்துமணி வேளை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யோவான் சொன்னதைக் கேட்டு, அவருக்குப் பின்சென்ற இரண்டுபேரில் ஒருவன் சீமோன் பேதுருவி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யா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ன் முதலாவது தன் சகோதரனாகிய சீமோனைக் கண்டு: மேசியாவைக் கண்டோம் என்று சொன்னான்; மே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ற்குக் கிறிஸ்து 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ன்பு, அவனை இயேசுவினிடத்தில் கூட்டிக்கொண்டுவந்தான். இயேசு அவனைப் பார்த்து: நீ யோனாவின் மக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 நீ கேபா என்னப்படுவாய் என்றார்; கேபா என்பதற்குப் பேதுரு 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றுநாளிலே இயேசு கலிலேயாவுக்குப்போக மனதாயிருந்து, பிலிப்புவைக்கண்டு: நீ எனக்குப் பின்சென்று 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லிப்பென்பவன் அந்திரேயா பேதுரு என்பவர்களுடைய ஊராகிய பெத்சாயிதா பட்டண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லிப்பு நாத்தான்வேலைக் கண்டு: நியாயப்பிரமாணத்திலே மோசேயும் தீர்க்கதரிசி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வரைக் கண்டோம்; அவர் யோசேப்பின் குமாரனும் நாசரேத்தூரானுமாகிய இயேசு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தற்கு நாத்தான்வேல்: நாசரேத்திலிருந்து யாதொரு நன்மை உண்டாகக்கூடுமா என்றான். அதற்குப் பி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யேசு நாத்தான்வேலைத் தம்மிடத்தில் வரக்கண்டு அவனைக்குறித்து: இதோ, கபடற்ற உத்தம இஸ்ரவேல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தற்கு நாத்தான்வேல்: நீர் என்னை எப்படி அறிவீர் என்றான். இயேசு அவனை நோக்கி: பிலிப்பு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றதற்கு முன்னே, நீ அத்திமரத்தின் கீழிருக்கும்போது உன்னைக் கண்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தற்கு நாத்தான்வேல்: ரபீ, நீர் தேவனுடைய குமாரன், நீர் இஸ்ரவேலின் ராஜா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யேசு அவனுக்குப் பிரதியுத்தரமாக: அத்திமரத்தின் கீழே உன்னைக் கண்டேன் என்று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னாலேயா விசுவாசிக்கிறாய்; இதிலும் பெரிதானவைகளைக் காண்பா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ன்னும், அவர் அவனை நோக்கி: வானம் திறந்திருக்கிறதையும், தேவதூதர்கள் மனுஷகுமாரனி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றதையும் இறங்குகிறதையும் நீங்கள் இதுமுதல் காண்பீர்கள் என்று மெய்யாகவே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2026-11-02T07:38:55Z</dcterms:created>
  <dcterms:modified xsi:type="dcterms:W3CDTF">2026-11-02T07:38:55Z</dcterms:modified>
  <dc:title>யோவான்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