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சகல ஜனங்களைப் பார்க்கிலும் நீ ஆசீர்வதிக்கப்பட்டிருப்பாய்; உங்களுக்குள்ளும் உங்கள் மிருகஜீவன்களுக்குள்ளும் ஆணிலாகிலும் பெண்ணிலாகிலும் மலடிருப்பதில்லை.]]></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சகல ஜனங்களைப் பார்க்கிலும் நீ ஆசீர்வதிக்கப்பட்டிருப்பாய்; உங்களுக்குள்ளும் உங்கள் மிருகஜீவன்களுக்குள்ளும் ஆணிலாகிலும் பெண்ணிலாகிலும் மலடிருப்பதில்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கர்த்தர் சகல நோய்களையும் உன்னைவிட்டு விலக்குவார்; உனக்குத் தெரிந்திருக்கிற எகிப்தியரின் கொடிய ரோகங்களில் ஒன்றும் உன்மேல் வரப்பண்ணாமல், உன்னைப் பகைக்கிற யாவர்மேலும் அவைகளை வரப்பண்ணுவார்.]]></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கர்த்தர் சகல நோய்களையும் உன்னைவிட்டு விலக்குவார்; உனக்குத் தெரிந்திருக்கிற எகிப்தியரின் கொடிய ரோகங்களில் ஒன்றும் உன்மேல் வரப்பண்ணாமல், உன்னைப் பகைக்கிற யாவர்மேலும் அவைகளை வரப்பண்ணுவார்.]]></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உன் தேவனாகிய கர்த்தர் உன்னிடத்தில் ஒப்புக்கொடுக்கும் சகல ஜனங்களையும் நிர்மூலமாக்கக்கடவாய்; உன் கண் அவர்களுக்கு இரங்காதிருப்பதாக; அவர்கள் தேவர்களை நீ சேவியாமல் இருப்பாயாக; அது உனக்குக் கண்ணியாயிருக்கு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உன் தேவனாகிய கர்த்தர் உன்னிடத்தில் ஒப்புக்கொடுக்கும் சகல ஜனங்களையும் நிர்மூலமாக்கக்கடவாய்; உன் கண் அவர்களுக்கு இரங்காதிருப்பதாக; அவர்கள் தேவர்களை நீ சேவியாமல் இருப்பாயாக; அது உனக்குக் கண்ணியாயிருக்கு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ந்த ஜாதிகள் என்னிலும் ஜனம் பெருத்தவைகள், நான் அவர்களைத் துரத்திவிடுவது எப்படி என்று உன் இருதயத்தில் சொல்லிக்கொண்டாயானால்,]]></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ந்த ஜாதிகள் என்னிலும் ஜனம் பெருத்தவைகள், நான் அவர்களைத் துரத்திவிடுவது எப்படி என்று உன் இருதயத்தில் சொல்லிக்கொண்டாயானால்,]]></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பார்வோனுக்கும் எகிப்தியர் யாவருக்கும் செய்ததையும்,]]></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ன் கண்கள் கண்ட பெரிய சோதனைகளையும், அடையாளங்களையும் அற்புதங்களையும், உன் தேவனாகிய கர்த்தர் உன்னைப் புறப்படப்பண்ணிக் காண்பித்த பலத்த கையையும் ஓங்கிய புயத்தையும் நன்றாய் நினைத்து, அவர்களுக்குப் பயப்படாதிரு; நீ பார்த்துப் பயப்படுகிற எல்லா ஜனங்களுக்கும் உன் தேவனாகிய கர்த்தர் அப்படியே செய்வா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ன் கண்கள் கண்ட பெரிய சோதனைகளையும், அடையாளங்களையும் அற்புதங்களையும், உன் தேவனாகிய கர்த்தர் உன்னைப் புறப்படப்பண்ணிக் காண்பித்த பலத்த கையையும் ஓங்கிய புயத்தையும் நன்றாய் நினைத்து, அவர்களுக்குப் பயப்படாதிரு; நீ பார்த்துப் பயப்படுகிற எல்லா ஜனங்களுக்கும் உன் தேவனாகிய கர்த்தர் அப்படியே செய்வா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ன் கண்கள் கண்ட பெரிய சோதனைகளையும், அடையாளங்களையும் அற்புதங்களையும், உன் தேவனாகிய கர்த்தர் உன்னைப் புறப்படப்பண்ணிக் காண்பித்த பலத்த கையையும் ஓங்கிய புயத்தையும் நன்றாய் நினைத்து, அவர்களுக்குப் பயப்படாதிரு; நீ பார்த்துப் பயப்படுகிற எல்லா ஜனங்களுக்கும் உன் தேவனாகிய கர்த்தர் அப்படியே செய்வா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தியாயிருந்து உனக்குத் தப்பி ஒளித்துக்கொள்ளுகிறவர்களும் அழிந்துபோகுமட்டும் உன் தேவனாகிய கர்த்தர் அவர்களுக்குள்ளே குளவிகளை அனுப்புவா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தியாயிருந்து உனக்குத் தப்பி ஒளித்துக்கொள்ளுகிறவர்களும் அழிந்துபோகுமட்டும் உன் தேவனாகிய கர்த்தர் அவர்களுக்குள்ளே குளவிகளை அனுப்புவா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வர்களைப் பார்த்துப் பயப்படவேண்டாம்; உங்கள் தேவனாகிய கர்த்தர் உங்களுக்குள்ளே இருக்கிறார், அவர் வல்லமையும் பயங்கரமுமான தேவ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த ஜாதிகளை உன் தேவனாகிய கர்த்தர் கொஞ்சம் கொஞ்சமாய் உன்னைவிட்டுத் துரத்திவிடுவார்; நீ அவர்களை ஒருமிக்க நிர்மூலமாக்கவேண்டாம்; நிர்மூலமாக்கினால் காட்டுமிருகங்கள் உன்னிடத்தில் பெருகிப்போகும்.]]></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த ஜாதிகளை உன் தேவனாகிய கர்த்தர் கொஞ்சம் கொஞ்சமாய் உன்னைவிட்டுத் துரத்திவிடுவார்; நீ அவர்களை ஒருமிக்க நிர்மூலமாக்கவேண்டாம்; நிர்மூலமாக்கினால் காட்டுமிருகங்கள் உன்னிடத்தில் பெருகிப்போகும்.]]></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உன் தேவனாகிய கர்த்தர் அவர்களை உன்னிடத்தில் ஒப்புக்கொடுத்து, அவர்கள் அழியுமட்டும் அவர்களை மிகவும் கலங்கடிப்பா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உன் தேவனாகிய கர்த்தர் அவர்களை உன்னிடத்தில் ஒப்புக்கொடுத்து, அவர்கள் அழியுமட்டும் அவர்களை மிகவும் கலங்கடிப்பா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ர்களுடைய ராஜாக்களை உன் கையில் ஒப்புக்கொடுப்பார்; அவர்கள் பேர் வானத்தின்கீழ் இராதபடிக்கு அவர்களைச் சங்கரிக்கக் கடவாய்; நீ அவர்களைச் சங்கரித்துத் தீருமட்டும் ஒருவரும் உனக்கு எதிர்த்து நிற்கமாட்டா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ர்களுடைய ராஜாக்களை உன் கையில் ஒப்புக்கொடுப்பார்; அவர்கள் பேர் வானத்தின்கீழ் இராதபடிக்கு அவர்களைச் சங்கரிக்கக் கடவாய்; நீ அவர்களைச் சங்கரித்துத் தீருமட்டும் ஒருவரும் உனக்கு எதிர்த்து நிற்கமாட்டா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தேவர்களின் விக்கிரகங்களை அக்கினியினால் சுட்டெரிக்கக்கடவாய்; நீ அவைகளால் சிக்கிக்கொள்ளாதபடிக்கு, அவைகளில் இருக்கிற வெள்ளியையும் பொன்னையும் இச்சியாமலும், அதை எடுத்துக்கொள்ளாமலும் இருப்பாயாக; அவைகள் உன் தேவனாகிய கர்த்தருக்கு அருவருப்பானவை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தேவர்களின் விக்கிரகங்களை அக்கினியினால் சுட்டெரிக்கக்கடவாய்; நீ அவைகளால் சிக்கிக்கொள்ளாதபடிக்கு, அவைகளில் இருக்கிற வெள்ளியையும் பொன்னையும் இச்சியாமலும், அதை எடுத்துக்கொள்ளாமலும் இருப்பாயாக; அவைகள் உன் தேவனாகிய கர்த்தருக்கு அருவருப்பானவை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வைகளைபோல நீ சாபத்துக்குள்ளாகாதபடி அருவருப்பானதை உன்வீட்டிலே கொண்டுபோகாயாக; அதைச் சீ என்று வெறுத்து முற்றிலும் அருவருக்கக் கடவாய், அது சாபத்திற்குள்ளான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வைகளைபோல நீ சாபத்துக்குள்ளாகாதபடி அருவருப்பானதை உன்வீட்டிலே கொண்டுபோகாயாக; அதைச் சீ என்று வெறுத்து முற்றிலும் அருவருக்கக் கடவாய், அது சாபத்திற்குள்ளான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சுதந்தரிக்கப்போகிற தேசத்தில் உன் தேவனாகிய கர்த்தர் உன்னைப் பிரவேசிக்கப்பண்ணி, உன்னைப்பார்க்கிலும் ஜனம் பெருத்த ஜாதிகளாகிய ஏத்தியர், கிர்காசியர், எமோரியர், கானானியர் பெரிசியர், ஏவியர், எபூசியர் என்னும் ஏழு பலத்த ஜாதிகளை உனக்கு முன்பாகத் துரத்தி]]></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சுதந்தரிக்கப்போகிற தேசத்தில் உன் தேவனாகிய கர்த்தர் உன்னைப் பிரவேசிக்கப்பண்ணி, உன்னைப்பார்க்கிலும் ஜனம் பெருத்த ஜாதிகளாகிய ஏத்தியர், கிர்காசியர், எமோரியர், கானானியர் பெரிசியர், ஏவியர், எபூசியர் என்னும் ஏழு பலத்த ஜாதிகளை உனக்கு முன்பாகத் துரத்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சுதந்தரிக்கப்போகிற தேசத்தில் உன் தேவனாகிய கர்த்தர் உன்னைப் பிரவேசிக்கப்பண்ணி, உன்னைப்பார்க்கிலும் ஜனம் பெருத்த ஜாதிகளாகிய ஏத்தியர், கிர்காசியர், எமோரியர், கானானியர் பெரிசியர், ஏவியர், எபூசியர் என்னும் ஏழு பலத்த ஜாதிகளை உனக்கு முன்பாகத் துரத்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ன் தேவனாகிய கர்த்தர் அவர்களை உன்னிடத்தில் ஒப்புக்கொடுக்கும்போது, அவர்களை முறிய அடித்து, அவர்களைச் சங்காரம் பண்ணக்கடவாய்; அவர்களோடே உடன்படிக்கைபண்ணவும் அவர்களுக்கு இரங்கவும் வேண்டாம்.]]></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ன் தேவனாகிய கர்த்தர் அவர்களை உன்னிடத்தில் ஒப்புக்கொடுக்கும்போது, அவர்களை முறிய அடித்து, அவர்களைச் சங்காரம் பண்ணக்கடவாய்; அவர்களோடே உடன்படிக்கைபண்ணவும் அவர்களுக்கு இரங்கவும் வேண்டாம்.]]></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டே சம்பந்தம் கலவாயாக; உன் குமாரத்திகளை அவர்கள் குமாரருக்குக் கொடாமலும், அவர்கள் குமாரத்திகளைக் உன் குமாரருக்கும் கொள்ளாமலும் இருப்பாயாக.]]></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டே சம்பந்தம் கலவாயாக; உன் குமாரத்திகளை அவர்கள் குமாரருக்குக் கொடாமலும், அவர்கள் குமாரத்திகளைக் உன் குமாரருக்கும் கொள்ளாமலும் இருப்பாயாக.]]></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ன்னைப் பின்பற்றாமல், அந்நிய தேவர்களைச் சேவிக்கும்படி அவர்கள் உன் குமாரரை விலகப்பண்ணுவார்கள்; அப்பொழுது கர்த்தருடைய கோபம் உங்கள்மேல் மூண்டு, உங்களைச் சீக்கிரத்தில் அழிக்கும்.]]></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ன்னைப் பின்பற்றாமல், அந்நிய தேவர்களைச் சேவிக்கும்படி அவர்கள் உன் குமாரரை விலகப்பண்ணுவார்கள்; அப்பொழுது கர்த்தருடைய கோபம் உங்கள்மேல் மூண்டு, உங்களைச் சீக்கிரத்தில் அழிக்கும்.]]></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அவர்களுக்குச் செய்யவேண்டியது என்னவென்றால்: அவர்கள் பலிபீடங்களை இடித்து, அவர்கள் சிலைகளைத் தகர்த்து, அவர்கள் தோப்புகளை வெட்டி, அவர்கள் விக்கிரகங்களை அக்கினியிலே எரித்துப்போடவேண்டும்.]]></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அவர்களுக்குச் செய்யவேண்டியது என்னவென்றால்: அவர்கள் பலிபீடங்களை இடித்து, அவர்கள் சிலைகளைத் தகர்த்து, அவர்கள் தோப்புகளை வெட்டி, அவர்கள் விக்கிரகங்களை அக்கினியிலே எரித்துப்போடவேண்டும்.]]></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 உன் தேவனாகிய கர்த்தருக்குப் பரிசுத்த ஜனம், பூச்சக்கரத்திலுள்ள எல்லா ஜனங்களிலும் உன் தேவனாகிய கர்த்தர் உன்னைத் தமக்குச் தெரிந்துகொண்டார்.]]></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 உன் தேவனாகிய கர்த்தருக்குப் பரிசுத்த ஜனம், பூச்சக்கரத்திலுள்ள எல்லா ஜனங்களிலும் உன் தேவனாகிய கர்த்தர் உன்னைத் தமக்குச் தெரிந்துகொண்டார்.]]></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கல ஜனங்களிலும் நீங்கள் திரட்சியான ஜனமென்று கர்த்தர் உங்கள்பேரில் அன்புவைத்து உங்களைத் தெரிந்துகொள்ளவில்லை; நீங்கள் சகல ஜனங்களிலும் கொஞ்சமாயிருந்தீ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கல ஜனங்களிலும் நீங்கள் திரட்சியான ஜனமென்று கர்த்தர் உங்கள்பேரில் அன்புவைத்து உங்களைத் தெரிந்துகொள்ளவில்லை; நீங்கள் சகல ஜனங்களிலும் கொஞ்சமாயிருந்தீ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உங்களில் அன்புகூர்ந்ததினாலும், உங்கள் பிதாக்களுக்கு இட்ட ஆணையைக் காக்கவேண்டும் என்பதினாலும்; கர்த்தர் பலத்த கையினால் உங்களைப் புறப்படப்பண்ணி, அடிமைத்தன வீடாகிய எகிப்தினின்றும் அதின் ராஜாவான பார்வோனின் கையினின்றும் உங்களை மீட்டுக்கொண்டார்.]]></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உங்களில் அன்புகூர்ந்ததினாலும், உங்கள் பிதாக்களுக்கு இட்ட ஆணையைக் காக்கவேண்டும் என்பதினாலும்; கர்த்தர் பலத்த கையினால் உங்களைப் புறப்படப்பண்ணி, அடிமைத்தன வீடாகிய எகிப்தினின்றும் அதின் ராஜாவான பார்வோனின் கையினின்றும் உங்களை மீட்டுக்கொண்டார்.]]></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உங்களில் அன்புகூர்ந்ததினாலும், உங்கள் பிதாக்களுக்கு இட்ட ஆணையைக் காக்கவேண்டும் என்பதினாலும்; கர்த்தர் பலத்த கையினால் உங்களைப் புறப்படப்பண்ணி, அடிமைத்தன வீடாகிய எகிப்தினின்றும் அதின் ராஜாவான பார்வோனின் கையினின்றும் உங்களை மீட்டுக்கொண்டார்.]]></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ன் தேவனாகிய கர்த்தரே தேவன் என்றும், தம்மில் அன்புகூர்ந்து, தமது கற்பனைகளைக் கைக்கொள்ளுகிறவர்களுக்கு அவர் ஆயிரம் தலைமுறைமட்டும் உடன்படிக்கையையும் தயவையும் காக்கிற உண்மையுள்ள தேவன் என்றும்,]]></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ன் தேவனாகிய கர்த்தரே தேவன் என்றும், தம்மில் அன்புகூர்ந்து, தமது கற்பனைகளைக் கைக்கொள்ளுகிறவர்களுக்கு அவர் ஆயிரம் தலைமுறைமட்டும் உடன்படிக்கையையும் தயவையும் காக்கிற உண்மையுள்ள தேவன் என்றும்,]]></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தம்மைப் பகைக்கிறவர்களுக்குப் பிரத்தியட்சமாய்ப் பதிலளித்து அவர்களை அழிப்பார் என்றும், தம்மைப் பகைக்கிறவனுக்கு அவர் தாமதியாமல் பிரத்தியட்சமாய்ப் பதிலளிப்பார் என்றும் நீ அறியக்கடவாய்.]]></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தம்மைப் பகைக்கிறவர்களுக்குப் பிரத்தியட்சமாய்ப் பதிலளித்து அவர்களை அழிப்பார் என்றும், தம்மைப் பகைக்கிறவனுக்கு அவர் தாமதியாமல் பிரத்தியட்சமாய்ப் பதிலளிப்பார் என்றும் நீ அறியக்கடவாய்.]]></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நீ செய்யும்படி நான் இன்று உனக்குக் கட்டளையிடுகிற கற்பனைகளையும் கட்டளைகளையும் நியாயங்களையும் கைக்கொள்வாயாக.]]></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இந்த நியாயங்களை நீங்கள் கேட்டு, கைக்கொண்டு, அவைகளின்படி செய்வீர்களானால், அப்பொழுது உன் தேவனாகிய கர்த்தர் உன் பிதாக்களுக்கு ஆணையிட்டுக்கொடுத்த உடன்படிக்கையையும் கிருபையையும் உனக்காகக் காத்து,]]></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இந்த நியாயங்களை நீங்கள் கேட்டு, கைக்கொண்டு, அவைகளின்படி செய்வீர்களானால், அப்பொழுது உன் தேவனாகிய கர்த்தர் உன் பிதாக்களுக்கு ஆணையிட்டுக்கொடுத்த உடன்படிக்கையையும் கிருபையையும் உனக்காகக் காத்து,]]></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ன்மேல் அன்பு வைத்து, உன்னை ஆசீர்வதித்து, உனக்குக் கொடுப்பேன் என்று உன் பிதாக்களுக்கு ஆணையிட்டுக் கொடுத்த தேசத்தில் உன்னைப் பெருகப்பண்ணி, உன் கர்ப்பக்கனியையும், உன் நிலத்தின் கனிகளாகிய உன் தானியத்தையும், உன் திராட்சரசத்தையும், உன் எண்ணெயையும், உன் மாடுகளின் பலனையும், உன் ஆட்டுமந்தைகளையும் ஆசீர்வதிப்பார்.]]></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ன்மேல் அன்பு வைத்து, உன்னை ஆசீர்வதித்து, உனக்குக் கொடுப்பேன் என்று உன் பிதாக்களுக்கு ஆணையிட்டுக் கொடுத்த தேசத்தில் உன்னைப் பெருகப்பண்ணி, உன் கர்ப்பக்கனியையும், உன் நிலத்தின் கனிகளாகிய உன் தானியத்தையும், உன் திராட்சரசத்தையும், உன் எண்ணெயையும், உன் மாடுகளின் பலனையும், உன் ஆட்டுமந்தைகளையும் ஆசீர்வதிப்பார்.]]></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ன்மேல் அன்பு வைத்து, உன்னை ஆசீர்வதித்து, உனக்குக் கொடுப்பேன் என்று உன் பிதாக்களுக்கு ஆணையிட்டுக் கொடுத்த தேசத்தில் உன்னைப் பெருகப்பண்ணி, உன் கர்ப்பக்கனியையும், உன் நிலத்தின் கனிகளாகிய உன் தானியத்தையும், உன் திராட்சரசத்தையும், உன் எண்ணெயையும், உன் மாடுகளின் பலனையும், உன் ஆட்டுமந்தைகளையும் ஆசீர்வதிப்பா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732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ಧರ್ಮೋಪದೇಶಕಾಂಡ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ಎಲ್ಲಾ ಜನಗಳಿಗಿಂತಲೂ ನೀನು ಆಶೀರ್ವದಿಸಲ್ಪಟ್ಟವನಾ ಗಿರುವಿ; ನಿಮ್ಮೊಳಗೆ ಸ್ತ್ರೀಯರಲ್ಲಾಗಲಿ ಪುರುಷರ ಲ್ಲಾಗ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ಶುಗಳಲ್ಲಾಗಲಿ ಬಂಜೆತನವು ಇರುವ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ಕರ್ತನು ಎಲ್ಲಾ ರೋಗಗಳನ್ನು ನಿನ್ನಿಂದ ತೆಗೆದು ಬಿಡುವನು; ನಿನಗೆ ತಿಳಿದಿರುವ ಐಗುಪ್ತದ ಕೆಟ್ಟ ರೋಗಗಳನ್ನೆ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ಮೇಲೆ ಬರಮಾಡದೆ ನಿನ್ನನ್ನು ಹಗೆಮಾಡುವವರೆಲ್ಲರ ಮೇಲೆ ಅವುಗಳನ್ನು ಬರ ಮಾಡು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ನಿನ್ನ ದೇವರಾದ ಕರ್ತನು ನಿನಗೆ ಒಪ್ಪಿಸುವ ಜನಗಳನ್ನೆಲ್ಲಾ ನೀನು ಸಂಹರಿಸಿಬಿಡುವಿ; ಅವರ ಮೇಲೆ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ಕ್ಷವಿಡಬಾರದು; ಇಲ್ಲವೆ ಅವರ ದೇವರು ಗಳನ್ನು ಸೇವಿಸಬಾರದು; ಅದು ನಿನಗೆ ಉರುಲಾ ಗು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ಈ ಜನಾಂಗಗಳು ನನಗಿಂತ ಹೆಚ್ಚಾದವರಾ ಗಿದ್ದಾರೆ, ನಾನು ಹೇಗೆ ಅವರನ್ನು ವಶಮಾಡಿಕೊಳ್ಳಲಿ ಎಂದು ನಿನ್ನ ಹೃದಯ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ದು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ನೀನು ಅವರಿಗೆ ಭಯಪಡಬೇಡ; ನಿನ್ನ ದೇವರಾದ ಕರ್ತನು ಫರೋಹನಿಗೂ ಎಲ್ಲಾ ಐಗುಪ್ತಕ್ಕೂ ಮಾಡಿ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ನಿನ್ನ ಕಣ್ಣುಗಳು ನೋಡಿದ ದೊಡ್ಡ ಉಪದ್ರವ ಗಳನ್ನೂ ನಿನ್ನ ದೇವರಾದ ಕರ್ತನು ನಿನ್ನನ್ನು ಹೊರಗೆ ಬರಮಾಡಿದಾಗ ಉಂಟಾ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ರುತುಗಳನ್ನೂ ಅದ್ಭುತ ಗಳನ್ನೂ ಬಲವಾದ ಕೈಯನ್ನೂ ಚಾಚಿದ ತೋಳನ್ನೂ ನೀನು ಚೆನ್ನಾಗಿ ಜ್ಞಾಪಕಮಾಡಿಕೊಳ್ಳಬೇಕು. ನೀನು ಯಾ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ಜನಗಳಿಗೆ ಭಯಪಡುತ್ತೀಯೋ ಆ ಜನಗಳಿ ಗೆಲ್ಲಾ ನಿನ್ನ ಕರ್ತನಾದ ದೇವರು ಹಾಗೆಯೇ ಮಾಡು 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ಇದಲ್ಲದೆ ಉಳಿದವರೂ ನಿನಗೆ ಮರೆಯಾಗಿ ಉಳುಕೊಂಡವರೂ ನಾಶವಾಗುವ ತನಕ ನಿನ್ನ ದೇವ ರಾದ ಕರ್ತನು ಕಡಜದ ಹುಳವನ್ನು ಅವರ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ಹಿ ಸು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ಅವರಿಗೆ ಹೆದರಬೇಡ, ನಿನ್ನ ದೇವರಾದ ಕರ್ತನು ಭಯಂಕರನಾದ ದೊಡ್ಡ ದೇವರಾಗಿ ನಿನ್ನ ಮಧ್ಯದಲ್ಲಿ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ನಿನ್ನ ದೇವರಾದ ಕರ್ತನು ಆ ಜನಾಂಗಗಳನ್ನು ನಿನ್ನ ಮುಂದೆ ಸ್ವಲ್ಪ ಸ್ವಲ್ಪವಾಗಿ ಹೊರಗೆ ಹಾಕುವನು. ಅಡವಿಯ ಮೃಗ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ಮೇಲೆ ಹೆಚ್ಚದ ಹಾಗೆ ಅವರನ್ನು ತ್ವರೆಯಾಗಿ ಸಂಹರಿಸಬಾ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ಆದರೂ ನಿನ್ನ ದೇವರಾದ ಕರ್ತನು ಅವುಗಳನ್ನು ನಿನಗೆ ಒಪ್ಪಿಸಿಬಿಡುವನು; ಅವರು ನಾಶವಾಗುವ ತನಕ ಅತ್ಯಧಿಕವಾಗಿ ಅವ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ಹರಿಸು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ಅವರ ಅರಸುಗಳನ್ನು ನಿನಗೆ ಒಪ್ಪಿಸುವನು. ನೀನು ಅವರ ಹೆಸರನ್ನು ಆಕಾಶದ ಕೆಳಗೆ ಇಲ್ಲದ ಹಾಗೆ ನಾಶಮಾಡುವಿ;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ನ್ನು ನಿರ್ಮೂಲ ಮಾಡುವ ತನಕ ಒಬ್ಬನಾದರೂ ನಿನ್ನ ಮುಂದೆ ನಿಲ್ಲಲಾರ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ಅವರ ದೇವರುಗಳ ವಿಗ್ರಹಗಳನ್ನು ಬೆಂಕಿಯಿಂದ ಸುಡಬೇಕು; ಅವುಗಳ ಮೇಲಿರುವ ಬೆಳ್ಳಿ ಬಂಗಾರವನ್ನು ಆಶಿಸಿ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ಕ್ಕೊಳ್ಳಬಾರದು; ಅದು ನಿನಗೆ ಉರ್ಲಾ ದೀತು; ಅದು ನಿನ್ನ ದೇವರಾದ ಕರ್ತನಿಗೆ ಅಸಹ್ಯ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ನೀನು ಅದರಂತೆ ಶಾಪಕ್ಕೊಳಗಾಗದ ಹಾಗೆ ಅಸಹ್ಯವಾದದ್ದನ್ನು ನಿನ್ನ ಮನೆಗೆ ತಕ್ಕೊಂಡು ಬರ ಬಾರದು; ಅದನ್ನು ಸಂಪೂರ್ಣ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ಸಹ್ಯಿಸಬೇಕು; ಸಂಪೂರ್ಣವಾಗಿ ಹೇಸಿಕೊಳ್ಳಬೇಕು; ಯಾಕಂದರೆ ಅದು ಶಪಿಸಲ್ಪಟ್ಟ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ನೀನು ಸ್ವತಂತ್ರಿಸಿಕೊಳ್ಳುವದಕ್ಕೆ ಹೋಗುವ ದೇಶದಲ್ಲಿ ನಿನ್ನ ದೇವರಾದ ಕರ್ತನು ನಿನ್ನನ್ನು ಬರಮಾಡಿದಾಗ ಆತನು ನಿನಗಿಂ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ಡ್ಡ ವರೂ ಬಲಿಷ್ಠರೂ ಆದ ಏಳು ಜನಾಂಗಗಳನ್ನು ಅಂದರೆ ಹಿತ್ತಿಯರನ್ನೂ ಗಿರ್ಗಾಷಿಯರನ್ನೂ ಅಮೋರಿಯರನ್ನೂ ಕಾನಾನ್ಯ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ಜ್ಜೀಯರನ್ನೂ ಹಿವ್ವಿಯರನ್ನೂ ಯೆಬೂಸಿಯರನ್ನೂ ಈ ಪ್ರಕಾರ ಬಹಳ ಜನಾಂಗ ಗಳನ್ನು ನಿನ್ನ ಮುಂದೆ ಹೊರಡಿ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ನಿನ್ನ ದೇವರಾದ ಕರ್ತನು ಅವರನ್ನು ನಿನ್ನ ಮುಂದೆ ಒಪ್ಪಿಸಲು ನೀನು ಅವರನ್ನು ಹೊಡೆದು ಸಂಪೂರ್ಣವಾಗಿ ನಿರ್ಮೂಲ ಮಾಡ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 ಸಂಗಡ ಒಡಂಬಡಿಕೆ ಮಾಡಿ ಕೊಳ್ಳಬಾರದು. ಇಲ್ಲವೆ ಅವರಿಗೆ ದಯೆತೋರಿಸ ಬಾ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ಇಲ್ಲವೆ ಅವರ ಸಂಗಡ ಮದುವೆಮಾಡಿ ಕೊಳ್ಳಬಾರದು; ನಿನ್ನ ಕುಮಾರ್ತೆಯನ್ನು ಅವನ ಮಗ ನಿಗೆ ಕೊಡಬಾರದು. ನಿನ್ನ ಕುಮಾರ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ನ ಕುಮಾರ್ತೆಯನ್ನು ತಕ್ಕೊಳ್ಳಬಾ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ಯಾಕಂದರೆ ಅವರು ಬೇರೆ ದೇವರುಗಳನ್ನು ನಿನ್ನ ಕುಮಾರರು ಸೇವಿಸುವ ಹಾಗೆ ನನ್ನಿಂದ ತೊಲಗಿಸಾರು. ಆಗ ಕರ್ತನ ಕೋಪವು ನಿ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ಲೆ ಉರಿಯಲು ಆತನು ನಿನ್ನನ್ನು ಬೇಗ ನಾಶಮಾಡಿಯಾ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ಅವರಿಗೆ ಮಾಡಬೇಕಾದ ದ್ದೇನಂದರೆ ಅವರ ಬಲಿಪೀಠಗಳನ್ನು ಒಡೆದುಹಾಕ ಬೇಕು; ಅವರ ವಿಗ್ರಹಗಳನ್ನು ಮುರಿದುಹಾಕಬೇಕು; ಅ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ಪುಗಳನ್ನು ಕಡಿದುಹಾಕಬೇಕು; ಅವರು ಕೆತ್ತಿದ ವಿಗ್ರಹಗಳನ್ನು ಬೆಂಕಿಯಿಂದ ಸುಡ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ಯಾಕಂದರೆ ನೀನು ನಿನ್ನ ದೇವರಾದ ಕರ್ತನಿಗೆ ಪರಿಶುದ್ಧ ಜನವೇ; ನಿನ್ನ ದೇವರಾದ ಕರ್ತನು ನಿನ್ನನ್ನು ಭೂಮಿಯ ಮೇಲಿ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ಲ್ಲಾ ಜನಗಳೊಳಗಿಂದ ತನಗೆ ಸ್ವಕೀಯ ಜನವಾಗುವ ಹಾಗೆ ಆರಿಸಿಕೊಂಡಿ 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ನೀವು ಎಲ್ಲಾ ಜನಗಳಿಗಿಂತ ಹೆಚ್ಚಾಗಿರುವ ಕಾರಣ ಕರ್ತನು ನಿಮ್ಮನ್ನು ಪ್ರೀತಿಸಿ ಆರಿಸಿಕೊಳ್ಳಲಿಲ್ಲ; ನೀವು ಎ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ಜನಗಳಿಗಿಂತ ಬಹಳ ಸ್ವಲ್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ಕರ್ತನು ನಿಮ್ಮನ್ನು ಪ್ರೀತಿಸಿದ್ದರಿಂದಲೂ ನಿಮ್ಮ ಪಿತೃಗಳಿಗೆ ಮಾಡಿದ ಪ್ರಮಾಣವನ್ನು ಕಾಪಾಡುವದರಿಂದಲೂ 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ಮನ್ನು ಬಲವಾದ ಕೈಯಿಂದ ಹೊರಗೆ ಬರಮಾಡಿ ನಿನ್ನನ್ನು ದಾಸತ್ವದ ಮನೆಯಿಂದಲೂ ಐಗುಪ್ತದ ಅರಸನಾದ ಫರೋಹನ ಕೈಯಿಂದ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ಮೋಚಿ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ಹೀಗಿರುವದರಿಂದ ನಿನ್ನ ದೇವರಾದ ಕರ್ತನು ಆತನೇ ದೇವರು; ಆತನೇ ನಂಬಿಗಸ್ತನಾದ ದೇವರು; ಆತನು ತನ್ನನ್ನು ಪ್ರೀತಿಮಾ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ನ್ನ ಆಜ್ಞೆಗಳನ್ನು ಕೈಕೊಳ್ಳುವವರಿಗೆ ಒಡಂಬಡಿಕೆಯನ್ನೂ ಕರುಣೆಯನ್ನೂ ಸಾವಿರ ತಲೆಗಳ ವರೆಗೂ ಕಾಪಾ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ತನ್ನನ್ನು ಹಗೆ ಮಾಡುವವರಿಗೆ ಮುಖಾಮುಖಿಯಾಗಿ ಮುಯ್ಯಿಗೆ ಮುಯ್ಯಿ ತೀರಿಸಿ ಅವರನ್ನು ನಾಶಮಾಡುತ್ತಾನೆ; ಆತನು ತನ್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ಮಾಡುವವರಿಗೆ ತಡಮಾಡದೆ ಮುಖಾ ಮುಖಿಯಾಗಿ ಮುಯ್ಯಿಗೆ ಮುಯ್ಯಿ ತೀರಿಸುತ್ತಾನೆ ಎಂದು ತಿಳಿದು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ಹೀಗಿರುವದರಿಂದ ನಾನು ಈ ಹೊತ್ತು ನಿನಗೆ ಆಜ್ಞಾಪಿಸುವ ಆಜ್ಞೆ ನಿಯಮ ನ್ಯಾಯಗಳನ್ನು ಕೈಕೊಳ್ಳ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ನೀವು ಈ ನ್ಯಾಯಗಳನ್ನು ಕೇಳಿ ಕಾಪಾಡಿ ನಡೆದು ಕೊಂಡರೆ ನಿನ್ನ ದೇವರಾದ ಕರ್ತನು ನಿನ್ನ ಪಿತೃಗ ಳಿಗೆ ಪ್ರಮಾಣಮಾಡಿ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ಒಡಂಬಡಿಕೆಯನ್ನೂ ಕರುಣೆ ಯನ್ನೂ ನಿನಗೋಸ್ಕರ ನೆರವೇರಿಸು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ಆತನು ನಿನ್ನನ್ನು ಪ್ರೀತಿಮಾಡಿ ಆಶೀರ್ವದಿಸಿ ಹೆಚ್ಚಿಸುವನು; ನಿನಗೆ ಕೊಡುತ್ತೇನೆಂದು ಆತನು ನಿನ್ನ ಪಿತೃಗಳಿ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ಮಾಣಮಾಡಿದ ದೇಶದಲ್ಲಿ ನಿನ್ನ ಗರ್ಭದ ಫಲ ವನ್ನೂ ಭೂಮಿಯ ಹುಟ್ಟುವಳಿಯನ್ನೂ ಧಾನ್ಯವನ್ನೂ ದ್ರಾಕ್ಷಾರಸವನ್ನೂ ಎಣ್ಣೆಯ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ಶುಗಳನ್ನೂ ನಿನ್ನ ಕುರಿಮಂದೆಗಳನ್ನೂ ಆಶೀರ್ವದಿಸು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7]]></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2026-10-20T04:37:29Z</dcterms:created>
  <dcterms:modified xsi:type="dcterms:W3CDTF">2026-10-20T04:37:29Z</dcterms:modified>
  <dc:title>ಧರ್ಮೋಪದೇಶಕಾಂಡ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