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y came nigh to Jerusalem, unto Bethphage and Bethany, at the mount of Olives, he sends forth two of his discip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y came nigh to Jerusalem, unto Bethphage and Bethany, at the mount of Olives, he sends forth two of his discipl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ys unto them, Go your way into the village opposite to you: and as soon as all of you be entered into it, all of you shall find a colt tied, whereon never man sat; loose him, and bring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ys unto them, Go your way into the village opposite to you: and as soon as all of you be entered into it, all of you shall find a colt tied, whereon never man sat; loose him, and bring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f any man say unto you, Why do all of you this? say all of you that the Lord has need of him; and immediately he will send him he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f any man say unto you, Why do all of you this? say all of you that the Lord has need of him; and immediately he will send him 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ent their way, and found the colt tied by the door without in a place where two ways met; and they loose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ent their way, and found the colt tied by the door without in a place where two ways met; and they loose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certain of them that stood there said unto them, What do all of you, loosing the col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them even as Jesus had commanded: and they let them g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brought the colt to Jesus, and cast their garments on him; and he sat upon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brought the colt to Jesus, and cast their garments on him; and he sat upon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any spread their garments in the way: and others cut down branches off the trees, and scattered them in the w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many spread their garments in the way: and others cut down branches off the trees, and scattered them in the 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went before, and they that followed, cried, saying, Hosanna; Blessed is he that comes in the name of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lessed be the kingdom of our father David, that comes in the name of the Lord: Hosanna in the highes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lessed be the kingdom of our father David, that comes in the name of the Lord: Hosanna in the highes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entered into Jerusalem, and into the temple: and when he had looked round about upon all things, and now the evening was come, he went out unto Bethany with the twelv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entered into Jerusalem, and into the temple: and when he had looked round about upon all things, and now the evening was come, he went out unto Bethany with the twelv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 the next day, when they were come from Bethany, he was hungr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eeing a fig tree far off having leaves, he came, if lest by any means he might find any thing thereon: and when he came to it, he found nothing but leaves; for the time of figs was not ye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eeing a fig tree far off having leaves, he came, if lest by any means he might find any thing thereon: and when he came to it, he found nothing but leaves; for the time of figs was not ye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eeing a fig tree far off having leaves, he came, if lest by any means he might find any thing thereon: and when he came to it, he found nothing but leaves; for the time of figs was not ye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answered and said unto it, No man eat fruit of you hereafter for ever. And his disciples heard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answered and said unto it, No man eat fruit of you hereafter for ever. And his disciples heard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ome to Jerusalem: and Jesus went into the temple, and began to cast out them that sold and bought in the temple, and overthrew the tables of the moneychangers, and the seats of them that sold do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ome to Jerusalem: and Jesus went into the temple, and began to cast out them that sold and bought in the temple, and overthrew the tables of the moneychangers, and the seats of them that sold do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ome to Jerusalem: and Jesus went into the temple, and began to cast out them that sold and bought in the temple, and overthrew the tables of the moneychangers, and the seats of them that sold dov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ould not suffer that any man should carry any vessel through the temp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taught, saying unto them, Is it not written, My house shall be called of all nations the house of prayer? but all of you have made it a den of thiev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taught, saying unto them, Is it not written, My house shall be called of all nations the house of prayer? but all of you have made it a den of thiev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cribes and chief priests heard it, and sought how they might destroy him: for they feared him, because all the people was astonished at his doctrin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cribes and chief priests heard it, and sought how they might destroy him: for they feared him, because all the people was astonished at his doctrin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even was come, he went out of the c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 the morning, as they passed by, they saw the fig tree dried up from the roo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 the morning, as they passed by, they saw the fig tree dried up from the root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Peter calling to remembrance says unto him, Master, behold, the fig tree which you cursed is withered awa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Jesus answering says unto them, Have faith in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verily I say unto you, That whosoever shall say unto this mountain, Be you removed, and be you cast into the sea; and shall not doubt in his heart, but shall believe that those things which he says shall come to pass; he shall have whatsoever he say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verily I say unto you, That whosoever shall say unto this mountain, Be you removed, and be you cast into the sea; and shall not doubt in his heart, but shall believe that those things which he says shall come to pass; he shall have whatsoever he say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verily I say unto you, That whosoever shall say unto this mountain, Be you removed, and be you cast into the sea; and shall not doubt in his heart, but shall believe that those things which he says shall come to pass; he shall have whatsoever he say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I say unto you, What things whatsoever all of you desire, when all of you pray, believe that all of you receive them, and all of you shall have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I say unto you, What things whatsoever all of you desire, when all of you pray, believe that all of you receive them, and all of you shall have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all of you stand praying, forgive, if all of you have ought against any: that your Father also which is in heaven may forgive you your trespass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all of you stand praying, forgive, if all of you have ought against any: that your Father also which is in heaven may forgive you your trespass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all of you stand praying, forgive, if all of you have ought against any: that your Father also which is in heaven may forgive you your trespass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f all of you do not forgive, neither will your Father which is in heaven forgive your trespass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f all of you do not forgive, neither will your Father which is in heaven forgive your trespass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come again to Jerusalem: and as he was walking in the temple, there come to him the chief priests, and the scribes, and the eld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come again to Jerusalem: and as he was walking in the temple, there come to him the chief priests, and the scribes, and the elder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y unto him, By what authority do you these things? and who gave you this authority to do these thing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y unto him, By what authority do you these things? and who gave you this authority to do these thing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sus answered and said unto them, I will also ask of you one question, and answer me, and I will tell you by what authority I do these thing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sus answered and said unto them, I will also ask of you one question, and answer me, and I will tell you by what authority I do these thing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baptism of John, was it from heaven, or of men? answer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baptism of John, was it from heaven, or of men? answer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reasoned with themselves, saying, If we shall say, From heaven; he will say, Why then did all of you not believe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reasoned with themselves, saying, If we shall say, From heaven; he will say, Why then did all of you not believe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if we shall say, Of men; they feared the people: for all men counted John, that he was a prophet inde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if we shall say, Of men; they feared the people: for all men counted John, that he was a prophet inde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answered and said unto Jesus, We cannot tell. And Jesus answering says unto them, Neither do I tell you by what authority I do these thing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answered and said unto Jesus, We cannot tell. And Jesus answering says unto them, Neither do I tell you by what authority I do these thing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எருசலேமுக்குச் சமீபமாய்ச் சேர்ந்து, ஒலிவமலைக்கு அருகான பெத்பகே பெத்தானி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களுக்கு வந்தபோது, அவர் தம்முடைய சீஷர்களில் இரண்டுபே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க்கு எதிரேயிருக்கிற கிராமத்துக்குப் போங்கள்; அதில் பிரவேசித்தவுடனே, மனுஷர்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க்காலும் ஏறியிராத ஒரு கழுதைக்குட்டி கட்டியிருக்கக் காண்பீர்கள், அதை அவிழ்த்துக் கொண்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ன் இப்படிச்செய்கிறீர்கள் என்று ஒருவன் உங்களிடத்தில் கேட்டால்: இது ஆண்டவருக்கு 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ங்கள்; உடனே அதை இவ்விடத்திற்கு அனுப்பிவிடுவான் என்று சொல்லி, அவர்களை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போய், வெளியே இருவழிச்சந்தியில் ஒரு வாசலருகே கட்டியிருந்த அந்தக் குட்டியைக்கண்டு,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ழ்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ங்கே நின்றவர்களில் சிலர்: நீங்கள் குட்டியை அவிழ்க்கிறது என்னவெ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யேசு கற்பித்தபடியே அவர்களுக்கு உத்தரவு சொன்னார்கள். அப்பொழுது அவர்களைப் போக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அந்தக் குட்டியை இயேசுவினிடத்தில் கொண்டுவந்து, அதின் மேல் தங்கள் வஸ்திர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கள்; அவர் அதின்மேல் ஏறி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கர் தங்கள் வஸ்திரங்களை வழியிலே விரித்தார்கள்; வேறு சிலர் மரக்கிளைகளைத் தறித்து வ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ன்நடப்பாரும், பின்நடப்பாரும்: ஓசன்னா! கர்த்தரின் நாமத்தினாலே வருகிறவர் ஸ்தோத்திரிக்கப்பட்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ன் நாமத்தினாலே வருகிற நம்முடைய பிதாவாகிய தாவீதின் ராஜ்யம் ஆசீர்வதிக்க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தத்திலே ஓசன்னா என்று சொல்லி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இயேசு எருசலேமுக்கு வந்து, தேவாலயத்தில் பிரவேசித்து, எல்லாவற்றையும் சுற்றி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ங்காலமானபோது, பன்னிருவரோடுங்கூடப் பெத்தானியாவுக்குப்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நாளிலே அவர்கள் பெத்தானியாவிலிருந்து புறப்பட்டுவருகையில், அவருக்குப் பசியு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இலைகளுள்ள ஒரு அத்திமரத்தைத் தூரத்திலே கண்டு, அதில் ஏதாகிலும் அகப்ப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வந்தார். அத்திப்பழக்காலமாயிராதபடியால், அவர் அதினிடத்தில் வந்தபோது இலைகளை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ன்றையும்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இயேசு அதைப்பார்த்து: இதுமுதல் ஒருக்காலும் ஒருவனும் உன்னிடத்தில் கனி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யாதிருக்கடவன் என்றார்; அதை அவருடைய சீஷர்கள்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எருசலேமுக்கு வந்தார்கள். இயேசு தேவாலயத்தில் பிரவேசித்து, ஆலயத்தில் விற்கிறவ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கிறவர்களையும் துரத்திவிட்டு, காசுக்காரருடைய பலகைகளையும், புறா விற்கிறவர்களுடைய ஆச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னும் தேவாலயத்தின் வழியாக யாதொரு பண்டத்தையும் கொண்டுபோகவி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னுடைய வீடு எல்லா ஜனங்களுக்கும் ஜெபவீடு என்னப்படும் என்று எழுதியிருக்கவில்லையா? நீங்களோ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ர் குகையாக்கினீர்கள் என்று அவர்களுக்குச் சொல்லி உபதே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 வேதபாரகரும் பிரதான ஆசாரியரும் கேட்டு, அவரைக் கொலை செய்ய வகைதேடினார்கள்; ஆ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ல்லாரும் அவருடைய உபதேசத்தைக்குறித்து ஆச்சரியப்பட்டபடியினாலே அவருக்குப் பய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யங்காலமானபோது, அவர் நகரத்திலிருந்து புறப்பட்டு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நாள் காலையிலே அவர்கள் அவ்வழியாய்ப் போகும்போது, அந்த அத்திமரம் வேரோடே பட்டுப்போயிருக்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துரு நினைவுகூர்ந்து அவரை நோக்கி: ரபீ, இதோ, நீர் சபித்த அத்திமரம் பட்டுப்போயிற்று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யேசு அவர்களை நோக்கி: தேவனிடத்தில் விசுவாசமுள்ளவர்களா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வனாகிலும் இந்த மலையைப் பார்த்து: நீ பெயர்ந்து, சமுத்திரத்திலே தள்ளுண்டுபோ என்று சொல்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யே நடக்கும் என்று தன் இருதயத்தில் சந்தேகப்படாமல் விசுவாசித்தால், அவன் சொன்னபடியே ஆ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தலால், நீங்கள் நின்று ஜெபம்பண்ணும்போது எவைகளை கேட்டுக்கொள்வீர்களோ, அவைகளைப் பெற்றுகொ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விசுவாசியுங்கள், அப்பொழுது அவைகள் உங்களுக்கு உண்டாகும் என்று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ங்கள் ஜெபம்பண்ணும்போது, ஒருவன்பேரில் உங்களுக்கு யாதொரு குறை உண்டாயிருக்கு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லோகத்திலிருக்கிற உங்கள் பிதா உங்கள் தப்பிதங்களை உங்களுக்கு மன்னிக்கும்படி, அந்தக் குறையை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மன்னியாதிருப்பீர்களானால், பரலோகத்திலிருக்கிற உங்கள் பிதாவும் உங்கள் தப்பி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யாதிருப்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கள் மறுபடியும் எருசலேமுக்கு வந்தார்கள். அவர் தேவாலயத்திலே உலாவிக்கொண்டிருக்கையில்,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ம் வேதபாரகரும் மூப்பரும் அவரி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ர் எந்த அதிகாரத்தினால் இவைகளைச் செய்கிறீர்? இவைகளைச் செய்கிறதற்கு அதிகாரத்தை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வர் யார்?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யேசு பிரதியுத்தரமாக: நானும் உங்களிடத்தில் ஒரு காரியத்தைக் கேட்கிறேன், நீங்கள் எனக்கு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ங்கள், அப்பொழுது, நானும் இன்ன அதிகாரத்தினாலே இவைகளைச் செய்கிறேனென்று உங்களுக்குச்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வான் கொடுத்த ஸ்நானம் தேவனால் உண்டாயிற்றோ, மனுஷரால் உண்டாயிற்றோ, எனக்கு உத்தரவு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ற்கு அவர்கள்: தேவனால் உண்டாயிற்றென்று சொல்வோமானால், பின்னை ஏன் அவனை விசுவாசிக்கவில்லை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னுஷரால் உண்டாயிற்றென்று சொல்வோமானால், ஜனங்களுக்குப் பயப்படவேண்டியதாயிருக்கும், எல்லாரும் 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கத் தீர்க்கத்தரிசி என்று எண்ணுகிறார்களே என்று தங்களுக்குள்ளே ஆலோசனை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யேசுவுக்குப் பிரதியுத்தரமாக: எங்களுக்குத் தெரியாது என்றார்கள். அப்பொழுது, இயேசு: நானும் இ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த்தினாலே இவைகளைச் செய்கிறேன் என்று உங்களுக்குச் சொல்லே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1]]></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2026-11-01T10:10:17Z</dcterms:created>
  <dcterms:modified xsi:type="dcterms:W3CDTF">2026-11-01T10:10:17Z</dcterms:modified>
  <dc:title>மாற்கு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