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ேகநாள் சென்றபின்பு கர்த்தர் என்னை நோக்கி: நீ எழுந்து ஐப்பிராத்து நதிக்குப்போய் அங்கே ஒளித்துவைக்க நான் உனக்குக் கட்டளையிட்ட கச்சையை அவ்விடத்திலிருந்து எடுத்துக்கொண்டுவா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ன் ஐப்பிராத்து நதிக்குப்போய், கச்சையை ஒளித்துவைத்த இடத்திலே தோண்டி அதை எடுத்தேன்; ஆனால், இதோ, அந்தக் கச்சை கெட்டு ஒன்றுக்கும் உதவாமற்போய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ன் ஐப்பிராத்து நதிக்குப்போய், கச்சையை ஒளித்துவைத்த இடத்திலே தோண்டி அதை எடுத்தேன்; ஆனால், இதோ, அந்தக் கச்சை கெட்டு ஒன்றுக்கும் உதவாமற்போய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டியே நான் யூதாவுடைய பெருமையையும், எருசலேமுடைய மிகுந்த பெருமையையும் கெட்டுப்போகப்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டியே நான் யூதாவுடைய பெருமையையும், எருசலேமுடைய மிகுந்த பெருமையையும் கெட்டுப்போகப்பண்ண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வார்த்தைகளைக் கேட்கமாட்டோம் என்று மறுத்து, தங்கள் இருதயத்தின் கடினத்தின்படி நடந்து, அந்நிய தேவர்களைச் சேவிக்கவும் அவர்களைப் பணிந்துகொள்ளவும் அவர்களைப் பின்பற்றுகிற இந்தப் பொல்லாத ஜனங்கள் ஒன்றுக்கும் உதவாமற்போன இந்தக் கச்சையைப்போலாவார்கள் என்று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வார்த்தைகளைக் கேட்கமாட்டோம் என்று மறுத்து, தங்கள் இருதயத்தின் கடினத்தின்படி நடந்து, அந்நிய தேவர்களைச் சேவிக்கவும் அவர்களைப் பணிந்துகொள்ளவும் அவர்களைப் பின்பற்றுகிற இந்தப் பொல்லாத ஜனங்கள் ஒன்றுக்கும் உதவாமற்போன இந்தக் கச்சையைப்போலாவார்கள் என்று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வார்த்தைகளைக் கேட்கமாட்டோம் என்று மறுத்து, தங்கள் இருதயத்தின் கடினத்தின்படி நடந்து, அந்நிய தேவர்களைச் சேவிக்கவும் அவர்களைப் பணிந்துகொள்ளவும் அவர்களைப் பின்பற்றுகிற இந்தப் பொல்லாத ஜனங்கள் ஒன்றுக்கும் உதவாமற்போன இந்தக் கச்சையைப்போலாவார்கள் என்று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ச்சையானது மனுஷனுடைய அரைக்குச் சேர்க்கையாயிருக்கிறதுபோல, நான் இஸ்ரவேல் குடும்பத்தாரனைவரையும் யூதாவின் குடும்பத்தாரனைவரையும், எனக்கு ஜனங்களாகவும், கீர்த்தியாகவும், துதியாகவும், மகிமையாகவும் சேர்க்கையாக்கிக் கொண்டேன்; ஆனாலும் அவர்கள் செவிகொடாமற்போனார்கள் எ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னை நோக்கி: நீ போய், உனக்கு ஒரு சணல் கச்சையை வாங்கி, அதை உன் அரையிலே கட்டிக்கொள்; அதைத் தண்ணீரிலே படவொட்டாதே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ச்சையானது மனுஷனுடைய அரைக்குச் சேர்க்கையாயிருக்கிறதுபோல, நான் இஸ்ரவேல் குடும்பத்தாரனைவரையும் யூதாவின் குடும்பத்தாரனைவரையும், எனக்கு ஜனங்களாகவும், கீர்த்தியாகவும், துதியாகவும், மகிமையாகவும் சேர்க்கையாக்கிக் கொண்டேன்; ஆனாலும் அவர்கள் செவிகொடாமற்போனார்கள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ச்சையானது மனுஷனுடைய அரைக்குச் சேர்க்கையாயிருக்கிறதுபோல, நான் இஸ்ரவேல் குடும்பத்தாரனைவரையும் யூதாவின் குடும்பத்தாரனைவரையும், எனக்கு ஜனங்களாகவும், கீர்த்தியாகவும், துதியாகவும், மகிமையாகவும் சேர்க்கையாக்கிக் கொண்டேன்; ஆனாலும் அவர்கள் செவிகொடாமற்போனார்கள் என்று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 ஜாடிகளும் திராட்சரசத்திலே நிரப்பப்படுமென்று, இஸ்ரவேலின் தேவனாகிய கர்த்தர் உரைக்கிறார் என்கிற வார்த்தையை அவர்களுடனே சொல்; அதற்கு அவர்கள்: சகல ஜாடிகளும் திராட்சரசத்தினாலே நிரப்பப்படுவது எங்களுக்குத் தெரியாதா என்று உன்னுடனே சொல்ல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 ஜாடிகளும் திராட்சரசத்திலே நிரப்பப்படுமென்று, இஸ்ரவேலின் தேவனாகிய கர்த்தர் உரைக்கிறார் என்கிற வார்த்தையை அவர்களுடனே சொல்; அதற்கு அவர்கள்: சகல ஜாடிகளும் திராட்சரசத்தினாலே நிரப்பப்படுவது எங்களுக்குத் தெரியாதா என்று உன்னுடனே சொல்ல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 ஜாடிகளும் திராட்சரசத்திலே நிரப்பப்படுமென்று, இஸ்ரவேலின் தேவனாகிய கர்த்தர் உரைக்கிறார் என்கிற வார்த்தையை அவர்களுடனே சொல்; அதற்கு அவர்கள்: சகல ஜாடிகளும் திராட்சரசத்தினாலே நிரப்பப்படுவது எங்களுக்குத் தெரியாதா என்று உன்னுடனே சொல்ல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ீ அவர்களை நோக்கி: இதோ, இந்தத் தேசத்தின்குடிகளெல்லாரையும், தாவீதின் சிங்காசனத்தின்மேல் உட்கார்ந்திருக்கிற ராஜாக்களையும், ஆசாரியர்களையும், தீர்க்கதரிசிகளையும், எருசலேமின் குடிகள் எல்லாரையும் நான் வெறியினால் நிரப்ப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ீ அவர்களை நோக்கி: இதோ, இந்தத் தேசத்தின்குடிகளெல்லாரையும், தாவீதின் சிங்காசனத்தின்மேல் உட்கார்ந்திருக்கிற ராஜாக்களையும், ஆசாரியர்களையும், தீர்க்கதரிசிகளையும், எருசலேமின் குடிகள் எல்லாரையும் நான் வெறியினால் நிரப்ப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நீ அவர்களை நோக்கி: இதோ, இந்தத் தேசத்தின்குடிகளெல்லாரையும், தாவீதின் சிங்காசனத்தின்மேல் உட்கார்ந்திருக்கிற ராஜாக்களையும், ஆசாரியர்களையும், தீர்க்கதரிசிகளையும், எருசலேமின் குடிகள் எல்லாரையும் நான் வெறியினால் நிரப்ப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தாக்களும் பிள்ளைகளுமாகிய அவர்களை ஒருவர்மேல் ஒருவர் மோதி விழும்படிப்பண்ணுவேன் என்று கர்த்தர் சொல்லுகிறார்; நான் அவர்களை அழிப்பதேயன்றி மன்னிப்பதுமில்லை, தப்பவிடுவதுமில்லை இரங்குவதுமில்லையெ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தாக்களும் பிள்ளைகளுமாகிய அவர்களை ஒருவர்மேல் ஒருவர் மோதி விழும்படிப்பண்ணுவேன் என்று கர்த்தர் சொல்லுகிறார்; நான் அவர்களை அழிப்பதேயன்றி மன்னிப்பதுமில்லை, தப்பவிடுவதுமில்லை இரங்குவதுமில்லையெ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னை நோக்கி: நீ போய், உனக்கு ஒரு சணல் கச்சையை வாங்கி, அதை உன் அரையிலே கட்டிக்கொள்; அதைத் தண்ணீரிலே படவொட்டாதே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செவிகொடுத்துக் கேளுங்கள்; மேட்டிமையாய் இராதேயுங்கள்; கர்த்தர் விளம்ப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அந்தகாரத்தை வரப்பண்ணுவதற்கு முன்னும், இருண்ட மலைகளில் உங்கள் கால்கள் இடறுவதற்கு முன்னும் நீங்கள் வெளிச்சத்துக்குக் காத்திருக்கும்போது, அவர் அதை அந்தகாரமும் காரிருளுமாக மாறப்பண்ணுவதற்கு முன்னும், உங்கள் தேவனாகிய கர்த்தருக்கு மகிமையைச் செலுத்த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அந்தகாரத்தை வரப்பண்ணுவதற்கு முன்னும், இருண்ட மலைகளில் உங்கள் கால்கள் இடறுவதற்கு முன்னும் நீங்கள் வெளிச்சத்துக்குக் காத்திருக்கும்போது, அவர் அதை அந்தகாரமும் காரிருளுமாக மாறப்பண்ணுவதற்கு முன்னும், உங்கள் தேவனாகிய கர்த்தருக்கு மகிமையைச் செலுத்த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அந்தகாரத்தை வரப்பண்ணுவதற்கு முன்னும், இருண்ட மலைகளில் உங்கள் கால்கள் இடறுவதற்கு முன்னும் நீங்கள் வெளிச்சத்துக்குக் காத்திருக்கும்போது, அவர் அதை அந்தகாரமும் காரிருளுமாக மாறப்பண்ணுவதற்கு முன்னும், உங்கள் தேவனாகிய கர்த்தருக்கு மகிமையைச் செலுத்த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இதை கேளாமற்போனீர்களானால், என் ஆத்துமா மறைவிடங்களில் உங்கள் பெருமையினிமித்தம் துக்கித்து, கர்த்தருடைய மந்தை சிறைப்பட்டுப்போனதென்று என் கண்மிகவும் அழுது கண்ணீர் சொரிய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இதை கேளாமற்போனீர்களானால், என் ஆத்துமா மறைவிடங்களில் உங்கள் பெருமையினிமித்தம் துக்கித்து, கர்த்தருடைய மந்தை சிறைப்பட்டுப்போனதென்று என் கண்மிகவும் அழுது கண்ணீர் சொரிய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ராஜாவையும் ராஜாத்தியையும் நோக்கி: தாழவந்து உட்காருங்கள்; உங்கள் சிரசின் சிங்காரமாகிய உங்கள் மகிமையின் கிரீடம் விழுந்ததென்று சொல்ல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ராஜாவையும் ராஜாத்தியையும் நோக்கி: தாழவந்து உட்காருங்கள்; உங்கள் சிரசின் சிங்காரமாகிய உங்கள் மகிமையின் கிரீடம் விழுந்ததென்று சொல்ல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ற்கிலுள்ள பட்டணங்கள் அடைக்கப்பட்டன; அவைகளைத் திறப்பார் இல்லை; யூதா அனைத்தும் குடிவிலக்கப்பட்டுப்போம்; அது சமூலமாய்ச் சிறைப்பட்டுப்ப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ற்கிலுள்ள பட்டணங்கள் அடைக்கப்பட்டன; அவைகளைத் திறப்பார் இல்லை; யூதா அனைத்தும் குடிவிலக்கப்பட்டுப்போம்; அது சமூலமாய்ச் சிறைப்பட்டுப்ப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கர்த்தருடைய வார்த்தையின்படியே ஒரு கச்சையை வாங்கி, அதை என் அரையிலே கட்டிக்கொண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னை மறந்து, பொய்யை நம்பினபடியினாலே, இது உன்னுடைய வீதமும், என்னால் உனக்கு அளக்கப்படும் உன்னுடைய பங்குமாயிருக்கும் என்று கர்த்தர் சொல்லு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னை மறந்து, பொய்யை நம்பினபடியினாலே, இது உன்னுடைய வீதமும், என்னால் உனக்கு அளக்கப்படும் உன்னுடைய பங்குமாயிருக்கும் எ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கண்களை ஏறெடுத்து, வடக்கேயிருந்து வருகிறவர்களை பாருங்கள்; உனக்குக் கொடுக்கப்பட்டிருந்த மந்தையும், உன் மகிமையான ஆட்டுக்கிடையும் எங்கே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கண்களை ஏறெடுத்து, வடக்கேயிருந்து வருகிறவர்களை பாருங்கள்; உனக்குக் கொடுக்கப்பட்டிருந்த மந்தையும், உன் மகிமையான ஆட்டுக்கிடையும் எங்கே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மானம் காணப்பட நான் உன் வஸ்திரத்து ஓரங்களை முகமட்டாக எடுத்துப்போடு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மானம் காணப்பட நான் உன் வஸ்திரத்து ஓரங்களை முகமட்டாக எடுத்துப்போட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உன்னை விசாரிக்கும்போது என்ன சொல்லுவாய்? அவர்கள் உன்மேல் ஆதிக்கக்காரரும் தலைவருமாயிருக்க, நீ அவர்களைப் பழக்குவித்தாயே; கர்ப்பவதிக்குப் பிரசவவேதனை உண்டாகும்போது உண்டாகும் வேதனைகளைப்போல் வேதனைகள் உன்னைப் பிடிப்பதில்லையோ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உன்னை விசாரிக்கும்போது என்ன சொல்லுவாய்? அவர்கள் உன்மேல் ஆதிக்கக்காரரும் தலைவருமாயிருக்க, நீ அவர்களைப் பழக்குவித்தாயே; கர்ப்பவதிக்குப் பிரசவவேதனை உண்டாகும்போது உண்டாகும் வேதனைகளைப்போல் வேதனைகள் உன்னைப் பிடிப்பதில்லையோ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கள் எனக்கு நேரிட்டது ஏதென்று நீ உன் இருதயத்தில் சொன்னாயாகில், உன் திரளான அக்கிரமத்தினிமித்தமே உன் ஓரங்கள் விலக்கப்பட்டு, உன் பாதங்கள் பலவந்தஞ்செய்யப்படுகின்றன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கள் எனக்கு நேரிட்டது ஏதென்று நீ உன் இருதயத்தில் சொன்னாயாகில், உன் திரளான அக்கிரமத்தினிமித்தமே உன் ஓரங்கள் விலக்கப்பட்டு, உன் பாதங்கள் பலவந்தஞ்செய்யப்படுகின்றன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ரண்டாம்விசை கர்த்தருடைய வார்த்தை எனக்கு உண்டாகி: அவர்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கள் எனக்கு நேரிட்டது ஏதென்று நீ உன் இருதயத்தில் சொன்னாயாகில், உன் திரளான அக்கிரமத்தினிமித்தமே உன் ஓரங்கள் விலக்கப்பட்டு, உன் பாதங்கள் பலவந்தஞ்செய்யப்படுகின்றன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த்தியோப்பியன் தன் தோலையும், சிவிங்கி தன் புள்ளிகளையும் மாற்றக்கூடுமோ? கூடுமானால் தீமைசெய்யப்பழகின நீங்களும் நன்மைசெய்யக்கூட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த்தியோப்பியன் தன் தோலையும், சிவிங்கி தன் புள்ளிகளையும் மாற்றக்கூடுமோ? கூடுமானால் தீமைசெய்யப்பழகின நீங்களும் நன்மைசெய்யக்கூ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விபசாரங்களையும், உன் கனைக்குதல்களையும், வெளியிலே மேடுகளின்மேல் நீ பண்ணின வேசித்தனத்தின் முறைகேடுகளாகிய உன் அவருப்புகளையும் நான் கண்டேன்; எருசலேமே, உனக்கு ஐயோ! நீ சுத்திகரிக்கப்படமாட்டாயா? இது இன்னும் எத்தனை காலத்துக்குப்பின் நடக்கும்? என்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விபசாரங்களையும், உன் கனைக்குதல்களையும், வெளியிலே மேடுகளின்மேல் நீ பண்ணின வேசித்தனத்தின் முறைகேடுகளாகிய உன் அவருப்புகளையும் நான் கண்டேன்; எருசலேமே, உனக்கு ஐயோ! நீ சுத்திகரிக்கப்படமாட்டாயா? இது இன்னும் எத்தனை காலத்துக்குப்பின் நடக்கும்? என்கி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விபசாரங்களையும், உன் கனைக்குதல்களையும், வெளியிலே மேடுகளின்மேல் நீ பண்ணின வேசித்தனத்தின் முறைகேடுகளாகிய உன் அவருப்புகளையும் நான் கண்டேன்; எருசலேமே, உனக்கு ஐயோ! நீ சுத்திகரிக்கப்படமாட்டாயா? இது இன்னும் எத்தனை காலத்துக்குப்பின் நடக்கும்? என்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தலால் வனாந்தரக் காற்றால் பறக்கடிக்கப்படும் துரும்பைப்போல அவர்களைச் சிதறடிப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வாங்கினதும் உன் அரையிலிருக்கிறதுமான கச்சையை எடுத்துக்கொண்டு எழுந்து, ஐப்பிராத்து நதிமட்டும் போய், அதை அங்கே ஒரு கன்மலை வெடிப்பிலே ஒளித்துவை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வாங்கினதும் உன் அரையிலிருக்கிறதுமான கச்சையை எடுத்துக்கொண்டு எழுந்து, ஐப்பிராத்து நதிமட்டும் போய், அதை அங்கே ஒரு கன்மலை வெடிப்பிலே ஒளித்துவை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போய் கர்த்தர் எனக்குக் கட்டளையிட்டபடியே அதை ஐப்பிராத்து நதியின் ஓரத்திலே ஒளித்துவைத்த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ேகநாள் சென்றபின்பு கர்த்தர் என்னை நோக்கி: நீ எழுந்து ஐப்பிராத்து நதிக்குப்போய் அங்கே ஒளித்துவைக்க நான் உனக்குக் கட்டளையிட்ட கச்சையை அவ்விடத்திலிருந்து எடுத்துக்கொண்டுவா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ോടു കല്പിച്ച കച്ച എടുത്തുകൊൾക എന്ന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ങ്ങനെ ഞാൻ ഫ്രാത്തിന്നരികെ ചെന്നു, ഒളിച്ചുവെച്ചിരുന്ന സ്ഥലത്തു നിന്നു കച്ച മാന്തി എടുത്തു; 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ച്ച കേടുപിടിച്ചു ഒന്നിന്നും കൊള്ളരുതാതെ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ഹോവയുടെ അരുളപ്പാടു എനിക്ക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യഹോവ ഇപ്രകാരം അരുളിച്ചെയ്യുന്നു: ഇങ്ങനെ ഞാൻ യെഹൂദയുടെ ഗർവ്വവും യെരൂശലേമിന്റെ മഹാഗർവ്വ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െടുത്ത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എന്റെ വചനം കേൾപ്പാൻ മനസ്സില്ലാതെ ഹൃദയത്തിന്റെ ശാഠ്യംപോലെ നടക്കയും അന്യദേവന്മാരെ സേവ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മസ്കരിക്കേണ്ടതിന്നു അവരോടു ചേരുകയും ചെയ്യുന്ന ഈ ദുഷ്ടജനം ഒന്നിന്നും കൊള്ളരുതാത്ത ഈ കച്ച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യിത്തീ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കച്ച ഒരു മനുഷ്യന്റെ അരയോടു പറ്റിയിരിക്കുന്നതുപോലെ ഞാൻ യിസ്രായേൽഗൃഹത്തെ മുഴുവനും യെഹൂദാഗൃഹ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ഹോവ എന്നോടു: നീ ചെന്നു, ഒരു ചണനൂൽക്കച്ച വാങ്ങി നിന്റെ അരെക്കു കെട്ടുക; അതിനെ വെള്ളത്തിൽ ഇടരു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ഴുവനും എനിക്കു ജനവും കീർത്തിയും പ്രശംസയും അലങ്കാരവും ആകേണ്ടതിന്നു എന്നോടു പറ്റിയിരിക്കുമാറാക്ക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ക്കോ അനുസരിപ്പാൻ മനസ്സായില്ല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ുകൊണ്ടു നീ അവരോടു പറയേണ്ടതു: എല്ലാതുരുത്തിയിലും വീഞ്ഞു നിറയും എന്നു യിസ്രായേലിന്റെ ദൈവ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 അരുളിച്ചെയ്യുന്നു; എല്ലാതുരുത്തിയിലും വീഞ്ഞു നിറയും എന്നു ഞങ്ങൾ അറിയുന്നില്ലയോ എന്നു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ോടു ചോദ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ിന്നു നീ അവരോടു പറയേണ്ടതു: യഹോവ ഇപ്രകാരം അരുളിച്ചെയ്യുന്നു: ഈ ദേശത്തിലെ സർവ്വനിവാസിക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വീദിന്റെ സിംഹാസനത്തിൽ ഇരിക്കുന്ന രാജാക്കന്മാരെയും പൂരോഹിതന്മാരെയും പ്രവാചകന്മാരെയും യെരൂശലേമ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ർവ്വനിവാസികളെയും ഞാൻ ലഹരികൊണ്ടു നിറെ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ൻ അവരെ അന്യോന്യവും പിതാക്കന്മാരെയും പുത്രന്മാരെയും തമ്മിലും മുട്ടി നശിക്കുമാറാക്ക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; അവരെ നശിപ്പിക്കയല്ലാതെ ഞാൻ അവരോടു കനിവോ ക്ഷമയോ കരുണയോ കാണി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ങ്ങൾ കേൾപ്പിൻ, ചെവിതരുവിൻ; ഗർവ്വിക്കരുതു; യഹോവയല്ലോ അരുളിച്ചെയ്യ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ഇരുട്ടാകുന്നതിന്നും നിങ്ങളുടെ കാൽ അന്ധകാരപർവ്വതങ്ങളിൽ ഇടറിപ്പോകുന്നതിന്നും മുമ്പെ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ായ യഹോവെക്കു ബഹുമാനം കൊടുപ്പിൻ; അല്ലെങ്കിൽ നിങ്ങൾ പ്രകാശത്തിന്നു കാത്തിരിക്കെ അവൻ അന്ധതമസ്സ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രിരുട്ടും വര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ങ്ങൾ കേട്ടനുസരിക്കയില്ലെങ്കിൽ ഞാൻ നിങ്ങളുടെ ഗർവ്വം നിമിത്തം രഹസ്യത്തിൽ കരയും; യഹോവയുടെ ആട്ടി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്ടത്തെ പിടിച്ചു കൊണ്ടുപോയിരിക്കയാൽ ഞാൻ ഏറ്റവും കരഞ്ഞു കണ്ണുനീരൊഴു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ീ രാജാവിനോടും രാജമാതാവിനോടും: താഴെ ഇറങ്ങി ഇരിപ്പിൻ; നിങ്ങളുടെ ചൂഡാമണിയായ ഭംഗിയുള്ള കിരീട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ലത്തു വീണിരിക്കുന്നു എന്നു പറ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തെക്കുള്ള പട്ടണങ്ങൾ അടെക്കപ്പെട്ടിരിക്കുന്നു; തുറപ്പാൻ ആരുമില്ല; യെഹൂദയെ മുഴുവനും പിട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പോയി, അശേഷം പിടിച്ചു കൊ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ങ്ങനെ ഞാൻ യഹോവയുടെ കല്പനപ്രകാരം ഒരു കച്ച വാങ്ങി അരെക്കു കെട്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നീ എന്നെ മറന്നു വ്യാജത്തിൽ ആശ്രയിച്ചിരിക്കകൊണ്ടു ഇതു നിന്റെ ഓഹരിയും ഞാൻ നിനക്കു അളന്നുത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ംശവും ആകുന്നു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ീ തലപൊക്കി വടക്കു നിന്നു വരുന്നവരെ നോക്കുക; നിനക്കു നല്കിയിരുന്ന കൂട്ടം, നിന്റെ മനോഹര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ട്ടിൻ കൂട്ടം എവിട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തുകൊണ്ടു ഞാനും നിന്റെ നഗ്നത പ്രത്യക്ഷമാകേണ്ടതിന്നു നിന്റെ വസ്ത്രത്തിന്റെ വിളുമ്പു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ഖത്തിന്നു മീതെ പൊക്കിവെ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നിനക്കു സഖികളായിരിപ്പാൻ നീ തന്നേ ശീലിപ്പിച്ചവരെ അവൻ നിനക്കു തലവന്മാരായി നിയമിക്കുന്നു എങ്കിൽ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തു പറയും? നോവു കിട്ടിയ സ്ത്രീയെപ്പോലെ നിനക്കു വേദന പിടിക്കയി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ഇങ്ങനെ എനിക്കു ഭവിപ്പാൻ സംഗതി എന്തു എന്നു നീ ഹൃദയത്തിൽ ചോദിക്കുന്നുവെങ്കിൽ--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കൃത്യബഹുത്വം നിമിത്തം നിന്റെ വസ്ത്രത്തിന്റെ വിളുമ്പു നീങ്ങിയും നിന്റെ കുതികാലിന്നു അപമാനം വ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ഹോവയുടെ അരുളപ്പാടു രണ്ടാം പ്രാവശ്യം എനിക്ക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കൂശ്യന്നു തന്റെ ത്വക്കും പുള്ളിപ്പുലിക്കു തന്റെ പുള്ളിയും മാറ്റുവാൻ കഴിയുമോ? എന്നാൽ ദോ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‍വാൻ ശീലിച്ചിരിക്കുന്ന നിങ്ങൾക്കും നന്മ ചെയ്‍വാൻ കഴി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നിന്റെ വ്യഭിചാരം, മദഗർജ്ജനം, വേശ്യാവൃത്തിയുടെ വഷളത്വം എന്നീ മ്ളേച്ഛതകളെ ഞാൻ വയലുകള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ന്നുകളിന്മേൽ കണ്ടിരിക്കുന്നു; യെരൂശലേമേ, നിനക്കു അയ്യോ കഷ്ടം! നിർമ്മലയായിരിപ്പാൻ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സ്സില്ല; ഇങ്ങനെ ഇനി എത്രത്തോള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ആകയാൽ ഞാൻ അവരെ മരുഭൂമിയിലെ കാറ്റത്തു പാറിപ്പോകുന്ന താളടിപോലെ ചിതറ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ീ വാങ്ങി അരെക്കു കെട്ടിയ കച്ച എടുത്തു പറുപ്പെട്ടു ഫ്രാത്തിന്നരികത്തു ചെന്നു, അവിടെ ഒരു പാറ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്ളലിൽ ഒളിച്ചു വെക്ക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ഹോവ എന്നോടു കല്പിച്ചതു പോലെ ഞാൻ ചെന്നു അതു ഫ്രാത്തിന്നരികെ ഒളിച്ചുവെ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ഏറിയ നാൾ കഴിഞ്ഞശേഷം യഹോവ എന്നോടു: നീ പുറപ്പെട്ടു ഫ്രാത്തിന്നരികെ ചെന്നു, അവിടെ ഒളിച്ചുവെ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2026-06-03T09:02:18Z</dcterms:created>
  <dcterms:modified xsi:type="dcterms:W3CDTF">2026-06-03T09:02:18Z</dcterms:modified>
  <dc:title>எரேமியா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