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நீ அவர்களை நோக்கி: இதோ, இந்தத் தேசத்தின்குடிகளெல்லாரையும், தாவீதின் சிங்காசனத்தின்மேல் உட்கார்ந்திருக்கிற ராஜாக்களையும், ஆசாரியர்களையும், தீர்க்கதரிசிகளையும், எருசலேமின் குடிகள் எல்லாரையும் நான் வெறியினால் நிரப்பி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தாக்களும் பிள்ளைகளுமாகிய அவர்களை ஒருவர்மேல் ஒருவர் மோதி விழும்படிப்பண்ணுவேன் என்று கர்த்தர் சொல்லுகிறார்; நான் அவர்களை அழிப்பதேயன்றி மன்னிப்பதுமில்லை, தப்பவிடுவதுமில்லை இரங்குவதுமில்லையென்று கர்த்தர் உரைக்கிறார் என்று சொல் எ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தாக்களும் பிள்ளைகளுமாகிய அவர்களை ஒருவர்மேல் ஒருவர் மோதி விழும்படிப்பண்ணுவேன் என்று கர்த்தர் சொல்லுகிறார்; நான் அவர்களை அழிப்பதேயன்றி மன்னிப்பதுமில்லை, தப்பவிடுவதுமில்லை இரங்குவதுமில்லையென்று கர்த்தர் உரைக்கிறார் என்று சொல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தாக்களும் பிள்ளைகளுமாகிய அவர்களை ஒருவர்மேல் ஒருவர் மோதி விழும்படிப்பண்ணுவேன் என்று கர்த்தர் சொல்லுகிறார்; நான் அவர்களை அழிப்பதேயன்றி மன்னிப்பதுமில்லை, தப்பவிடுவதுமில்லை இரங்குவதுமில்லையென்று கர்த்தர் உரைக்கிறார் என்று சொல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செவிகொடுத்துக் கேளுங்கள்; மேட்டிமையாய் இராதேயுங்கள்; கர்த்தர் விளம்பின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அந்தகாரத்தை வரப்பண்ணுவதற்கு முன்னும், இருண்ட மலைகளில் உங்கள் கால்கள் இடறுவதற்கு முன்னும் நீங்கள் வெளிச்சத்துக்குக் காத்திருக்கும்போது, அவர் அதை அந்தகாரமும் காரிருளுமாக மாறப்பண்ணுவதற்கு முன்னும், உங்கள் தேவனாகிய கர்த்தருக்கு மகிமையைச் செலுத்து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அந்தகாரத்தை வரப்பண்ணுவதற்கு முன்னும், இருண்ட மலைகளில் உங்கள் கால்கள் இடறுவதற்கு முன்னும் நீங்கள் வெளிச்சத்துக்குக் காத்திருக்கும்போது, அவர் அதை அந்தகாரமும் காரிருளுமாக மாறப்பண்ணுவதற்கு முன்னும், உங்கள் தேவனாகிய கர்த்தருக்கு மகிமையைச் செலுத்துங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அந்தகாரத்தை வரப்பண்ணுவதற்கு முன்னும், இருண்ட மலைகளில் உங்கள் கால்கள் இடறுவதற்கு முன்னும் நீங்கள் வெளிச்சத்துக்குக் காத்திருக்கும்போது, அவர் அதை அந்தகாரமும் காரிருளுமாக மாறப்பண்ணுவதற்கு முன்னும், உங்கள் தேவனாகிய கர்த்தருக்கு மகிமையைச் செலுத்த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அந்தகாரத்தை வரப்பண்ணுவதற்கு முன்னும், இருண்ட மலைகளில் உங்கள் கால்கள் இடறுவதற்கு முன்னும் நீங்கள் வெளிச்சத்துக்குக் காத்திருக்கும்போது, அவர் அதை அந்தகாரமும் காரிருளுமாக மாறப்பண்ணுவதற்கு முன்னும், உங்கள் தேவனாகிய கர்த்தருக்கு மகிமையைச் செலுத்துங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ங்கள் இதை கேளாமற்போனீர்களானால், என் ஆத்துமா மறைவிடங்களில் உங்கள் பெருமையினிமித்தம் துக்கித்து, கர்த்தருடைய மந்தை சிறைப்பட்டுப்போனதென்று என் கண்மிகவும் அழுது கண்ணீர் சொரிய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ச்சையானது மனுஷனுடைய அரைக்குச் சேர்க்கையாயிருக்கிறதுபோல, நான் இஸ்ரவேல் குடும்பத்தாரனைவரையும் யூதாவின் குடும்பத்தாரனைவரையும், எனக்கு ஜனங்களாகவும், கீர்த்தியாகவும், துதியாகவும், மகிமையாகவும் சேர்க்கையாக்கிக் கொண்டேன்; ஆனாலும் அவர்கள் செவிகொடாமற்போனார்கள் என்று கர்த்தர் சொல்லுகி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ங்கள் இதை கேளாமற்போனீர்களானால், என் ஆத்துமா மறைவிடங்களில் உங்கள் பெருமையினிமித்தம் துக்கித்து, கர்த்தருடைய மந்தை சிறைப்பட்டுப்போனதென்று என் கண்மிகவும் அழுது கண்ணீர் சொரிய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ங்கள் ராஜாவையும் ராஜாத்தியையும் நோக்கி: தாழவந்து உட்காருங்கள்; உங்கள் சிரசின் சிங்காரமாகிய உங்கள் மகிமையின் கிரீடம் விழுந்ததென்று சொல்ல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ங்கள் ராஜாவையும் ராஜாத்தியையும் நோக்கி: தாழவந்து உட்காருங்கள்; உங்கள் சிரசின் சிங்காரமாகிய உங்கள் மகிமையின் கிரீடம் விழுந்ததென்று சொல்ல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ெற்கிலுள்ள பட்டணங்கள் அடைக்கப்பட்டன; அவைகளைத் திறப்பார் இல்லை; யூதா அனைத்தும் குடிவிலக்கப்பட்டுப்போம்; அது சமூலமாய்ச் சிறைப்பட்டுப்போ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ெற்கிலுள்ள பட்டணங்கள் அடைக்கப்பட்டன; அவைகளைத் திறப்பார் இல்லை; யூதா அனைத்தும் குடிவிலக்கப்பட்டுப்போம்; அது சமூலமாய்ச் சிறைப்பட்டுப்ப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ங்கள் கண்களை ஏறெடுத்து, வடக்கேயிருந்து வருகிறவர்களை பாருங்கள்; உனக்குக் கொடுக்கப்பட்டிருந்த மந்தையும், உன் மகிமையான ஆட்டுக்கிடையும் எங்கே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ங்கள் கண்களை ஏறெடுத்து, வடக்கேயிருந்து வருகிறவர்களை பாருங்கள்; உனக்குக் கொடுக்கப்பட்டிருந்த மந்தையும், உன் மகிமையான ஆட்டுக்கிடையும் எங்கே?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 உன்னை விசாரிக்கும்போது என்ன சொல்லுவாய்? அவர்கள் உன்மேல் ஆதிக்கக்காரரும் தலைவருமாயிருக்க, நீ அவர்களைப் பழக்குவித்தாயே; கர்ப்பவதிக்குப் பிரசவவேதனை உண்டாகும்போது உண்டாகும் வேதனைகளைப்போல் வேதனைகள் உன்னைப் பிடிப்பதில்லையோ?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 உன்னை விசாரிக்கும்போது என்ன சொல்லுவாய்? அவர்கள் உன்மேல் ஆதிக்கக்காரரும் தலைவருமாயிருக்க, நீ அவர்களைப் பழக்குவித்தாயே; கர்ப்பவதிக்குப் பிரசவவேதனை உண்டாகும்போது உண்டாகும் வேதனைகளைப்போல் வேதனைகள் உன்னைப் பிடிப்பதில்லையோ?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 உன்னை விசாரிக்கும்போது என்ன சொல்லுவாய்? அவர்கள் உன்மேல் ஆதிக்கக்காரரும் தலைவருமாயிருக்க, நீ அவர்களைப் பழக்குவித்தாயே; கர்ப்பவதிக்குப் பிரசவவேதனை உண்டாகும்போது உண்டாகும் வேதனைகளைப்போல் வேதனைகள் உன்னைப் பிடிப்பதில்லையோ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ச்சையானது மனுஷனுடைய அரைக்குச் சேர்க்கையாயிருக்கிறதுபோல, நான் இஸ்ரவேல் குடும்பத்தாரனைவரையும் யூதாவின் குடும்பத்தாரனைவரையும், எனக்கு ஜனங்களாகவும், கீர்த்தியாகவும், துதியாகவும், மகிமையாகவும் சேர்க்கையாக்கிக் கொண்டேன்; ஆனாலும் அவர்கள் செவிகொடாமற்போனார்கள் என்று கர்த்தர் சொல்லுகி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வைகள் எனக்கு நேரிட்டது ஏதென்று நீ உன் இருதயத்தில் சொன்னாயாகில், உன் திரளான அக்கிரமத்தினிமித்தமே உன் ஓரங்கள் விலக்கப்பட்டு, உன் பாதங்கள் பலவந்தஞ்செய்யப்படுகின்றன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வைகள் எனக்கு நேரிட்டது ஏதென்று நீ உன் இருதயத்தில் சொன்னாயாகில், உன் திரளான அக்கிரமத்தினிமித்தமே உன் ஓரங்கள் விலக்கப்பட்டு, உன் பாதங்கள் பலவந்தஞ்செய்யப்படுகின்றன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வைகள் எனக்கு நேரிட்டது ஏதென்று நீ உன் இருதயத்தில் சொன்னாயாகில், உன் திரளான அக்கிரமத்தினிமித்தமே உன் ஓரங்கள் விலக்கப்பட்டு, உன் பாதங்கள் பலவந்தஞ்செய்யப்படுகின்றன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என்னை நோக்கி: நீ போய், உனக்கு ஒரு சணல் கச்சையை வாங்கி, அதை உன் அரையிலே கட்டிக்கொள்; அதைத் தண்ணீரிலே படவொட்டாதே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என்னை நோக்கி: நீ போய், உனக்கு ஒரு சணல் கச்சையை வாங்கி, அதை உன் அரையிலே கட்டிக்கொள்; அதைத் தண்ணீரிலே படவொட்டாதே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த்தியோப்பியன் தன் தோலையும், சிவிங்கி தன் புள்ளிகளையும் மாற்றக்கூடுமோ? கூடுமானால் தீமைசெய்யப்பழகின நீங்களும் நன்மைசெய்யக்கூட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த்தியோப்பியன் தன் தோலையும், சிவிங்கி தன் புள்ளிகளையும் மாற்றக்கூடுமோ? கூடுமானால் தீமைசெய்யப்பழகின நீங்களும் நன்மைசெய்யக்கூட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த்தியோப்பியன் தன் தோலையும், சிவிங்கி தன் புள்ளிகளையும் மாற்றக்கூடுமோ? கூடுமானால் தீமைசெய்யப்பழகின நீங்களும் நன்மைசெய்யக்கூட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கர்த்தருடைய வார்த்தையின்படியே ஒரு கச்சையை வாங்கி, அதை என் அரையிலே கட்டிக்கொண்ட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தலால் வனாந்தரக் காற்றால் பறக்கடிக்கப்படும் துரும்பைப்போல அவர்களைச் சிதறடிப்ப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ச்சையானது மனுஷனுடைய அரைக்குச் சேர்க்கையாயிருக்கிறதுபோல, நான் இஸ்ரவேல் குடும்பத்தாரனைவரையும் யூதாவின் குடும்பத்தாரனைவரையும், எனக்கு ஜனங்களாகவும், கீர்த்தியாகவும், துதியாகவும், மகிமையாகவும் சேர்க்கையாக்கிக் கொண்டேன்; ஆனாலும் அவர்கள் செவிகொடாமற்போனார்கள் என்று கர்த்தர் சொல்லுகி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தலால் வனாந்தரக் காற்றால் பறக்கடிக்கப்படும் துரும்பைப்போல அவர்களைச் சிதறடிப்ப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ரண்டாம்விசை கர்த்தருடைய வார்த்தை எனக்கு உண்டாகி: அவர்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ன்னை மறந்து, பொய்யை நம்பினபடியினாலே, இது உன்னுடைய வீதமும், என்னால் உனக்கு அளக்கப்படும் உன்னுடைய பங்குமாயிருக்கும் என்று கர்த்தர் சொல்லுகி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ன்னை மறந்து, பொய்யை நம்பினபடியினாலே, இது உன்னுடைய வீதமும், என்னால் உனக்கு அளக்கப்படும் உன்னுடைய பங்குமாயிருக்கும் என்று கர்த்தர் சொல்லுகி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வாங்கினதும் உன் அரையிலிருக்கிறதுமான கச்சையை எடுத்துக்கொண்டு எழுந்து, ஐப்பிராத்து நதிமட்டும் போய், அதை அங்கே ஒரு கன்மலை வெடிப்பிலே ஒளித்துவை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வாங்கினதும் உன் அரையிலிருக்கிறதுமான கச்சையை எடுத்துக்கொண்டு எழுந்து, ஐப்பிராத்து நதிமட்டும் போய், அதை அங்கே ஒரு கன்மலை வெடிப்பிலே ஒளித்துவை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ன் மானம் காணப்பட நான் உன் வஸ்திரத்து ஓரங்களை முகமட்டாக எடுத்துப்போடுவ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ன் விபசாரங்களையும், உன் கனைக்குதல்களையும், வெளியிலே மேடுகளின்மேல் நீ பண்ணின வேசித்தனத்தின் முறைகேடுகளாகிய உன் அவருப்புகளையும் நான் கண்டேன்; எருசலேமே, உனக்கு ஐயோ! நீ சுத்திகரிக்கப்படமாட்டாயா? இது இன்னும் எத்தனை காலத்துக்குப்பின் நடக்கும்? என்கி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ன் விபசாரங்களையும், உன் கனைக்குதல்களையும், வெளியிலே மேடுகளின்மேல் நீ பண்ணின வேசித்தனத்தின் முறைகேடுகளாகிய உன் அவருப்புகளையும் நான் கண்டேன்; எருசலேமே, உனக்கு ஐயோ! நீ சுத்திகரிக்கப்படமாட்டாயா? இது இன்னும் எத்தனை காலத்துக்குப்பின் நடக்கும்? என்கி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ன் விபசாரங்களையும், உன் கனைக்குதல்களையும், வெளியிலே மேடுகளின்மேல் நீ பண்ணின வேசித்தனத்தின் முறைகேடுகளாகிய உன் அவருப்புகளையும் நான் கண்டேன்; எருசலேமே, உனக்கு ஐயோ! நீ சுத்திகரிக்கப்படமாட்டாயா? இது இன்னும் எத்தனை காலத்துக்குப்பின் நடக்கும்? என்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ச்சையானது மனுஷனுடைய அரைக்குச் சேர்க்கையாயிருக்கிறதுபோல, நான் இஸ்ரவேல் குடும்பத்தாரனைவரையும் யூதாவின் குடும்பத்தாரனைவரையும், எனக்கு ஜனங்களாகவும், கீர்த்தியாகவும், துதியாகவும், மகிமையாகவும் சேர்க்கையாக்கிக் கொண்டேன்; ஆனாலும் அவர்கள் செவிகொடாமற்போனார்கள் என்று கர்த்தர் சொல்லுகி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ன் விபசாரங்களையும், உன் கனைக்குதல்களையும், வெளியிலே மேடுகளின்மேல் நீ பண்ணின வேசித்தனத்தின் முறைகேடுகளாகிய உன் அவருப்புகளையும் நான் கண்டேன்; எருசலேமே, உனக்கு ஐயோ! நீ சுத்திகரிக்கப்படமாட்டாயா? இது இன்னும் எத்தனை காலத்துக்குப்பின் நடக்கும்? என்கி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போய் கர்த்தர் எனக்குக் கட்டளையிட்டபடியே அதை ஐப்பிராத்து நதியின் ஓரத்திலே ஒளித்துவைத்தே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ேகநாள் சென்றபின்பு கர்த்தர் என்னை நோக்கி: நீ எழுந்து ஐப்பிராத்து நதிக்குப்போய் அங்கே ஒளித்துவைக்க நான் உனக்குக் கட்டளையிட்ட கச்சையை அவ்விடத்திலிருந்து எடுத்துக்கொண்டுவா என்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ேகநாள் சென்றபின்பு கர்த்தர் என்னை நோக்கி: நீ எழுந்து ஐப்பிராத்து நதிக்குப்போய் அங்கே ஒளித்துவைக்க நான் உனக்குக் கட்டளையிட்ட கச்சையை அவ்விடத்திலிருந்து எடுத்துக்கொண்டுவா என்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நான் ஐப்பிராத்து நதிக்குப்போய், கச்சையை ஒளித்துவைத்த இடத்திலே தோண்டி அதை எடுத்தேன்; ஆனால், இதோ, அந்தக் கச்சை கெட்டு ஒன்றுக்கும் உதவாமற்போயிற்ற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நான் ஐப்பிராத்து நதிக்குப்போய், கச்சையை ஒளித்துவைத்த இடத்திலே தோண்டி அதை எடுத்தேன்; ஆனால், இதோ, அந்தக் கச்சை கெட்டு ஒன்றுக்கும் உதவாமற்போயிற்ற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டியே நான் யூதாவுடைய பெருமையையும், எருசலேமுடைய மிகுந்த பெருமையையும் கெட்டுப்போகப்பண்ணுவே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டியே நான் யூதாவுடைய பெருமையையும், எருசலேமுடைய மிகுந்த பெருமையையும் கெட்டுப்போகப்பண்ணுவே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வார்த்தைகளைக் கேட்கமாட்டோம் என்று மறுத்து, தங்கள் இருதயத்தின் கடினத்தின்படி நடந்து, அந்நிய தேவர்களைச் சேவிக்கவும் அவர்களைப் பணிந்துகொள்ளவும் அவர்களைப் பின்பற்றுகிற இந்தப் பொல்லாத ஜனங்கள் ஒன்றுக்கும் உதவாமற்போன இந்தக் கச்சையைப்போலாவார்கள் என்று கர்த்தர் சொல்லு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கல ஜாடிகளும் திராட்சரசத்திலே நிரப்பப்படுமென்று, இஸ்ரவேலின் தேவனாகிய கர்த்தர் உரைக்கிறார் என்கிற வார்த்தையை அவர்களுடனே சொல்; அதற்கு அவர்கள்: சகல ஜாடிகளும் திராட்சரசத்தினாலே நிரப்பப்படுவது எங்களுக்குத் தெரியாதா என்று உன்னுடனே சொல்லுவ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வார்த்தைகளைக் கேட்கமாட்டோம் என்று மறுத்து, தங்கள் இருதயத்தின் கடினத்தின்படி நடந்து, அந்நிய தேவர்களைச் சேவிக்கவும் அவர்களைப் பணிந்துகொள்ளவும் அவர்களைப் பின்பற்றுகிற இந்தப் பொல்லாத ஜனங்கள் ஒன்றுக்கும் உதவாமற்போன இந்தக் கச்சையைப்போலாவார்கள் என்று கர்த்தர் சொல்லுகி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வார்த்தைகளைக் கேட்கமாட்டோம் என்று மறுத்து, தங்கள் இருதயத்தின் கடினத்தின்படி நடந்து, அந்நிய தேவர்களைச் சேவிக்கவும் அவர்களைப் பணிந்துகொள்ளவும் அவர்களைப் பின்பற்றுகிற இந்தப் பொல்லாத ஜனங்கள் ஒன்றுக்கும் உதவாமற்போன இந்தக் கச்சையைப்போலாவார்கள் என்று கர்த்தர் சொல்லு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கல ஜாடிகளும் திராட்சரசத்திலே நிரப்பப்படுமென்று, இஸ்ரவேலின் தேவனாகிய கர்த்தர் உரைக்கிறார் என்கிற வார்த்தையை அவர்களுடனே சொல்; அதற்கு அவர்கள்: சகல ஜாடிகளும் திராட்சரசத்தினாலே நிரப்பப்படுவது எங்களுக்குத் தெரியாதா என்று உன்னுடனே சொல்லுவ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கல ஜாடிகளும் திராட்சரசத்திலே நிரப்பப்படுமென்று, இஸ்ரவேலின் தேவனாகிய கர்த்தர் உரைக்கிறார் என்கிற வார்த்தையை அவர்களுடனே சொல்; அதற்கு அவர்கள்: சகல ஜாடிகளும் திராட்சரசத்தினாலே நிரப்பப்படுவது எங்களுக்குத் தெரியாதா என்று உன்னுடனே சொல்லுவ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நீ அவர்களை நோக்கி: இதோ, இந்தத் தேசத்தின்குடிகளெல்லாரையும், தாவீதின் சிங்காசனத்தின்மேல் உட்கார்ந்திருக்கிற ராஜாக்களையும், ஆசாரியர்களையும், தீர்க்கதரிசிகளையும், எருசலேமின் குடிகள் எல்லாரையும் நான் வெறியினால் நிரப்பி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3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পবিষ্ট রাজাদের, যাজকদের, ভাব্বাদীদের এবং জেরুশালেমের সমস্ত লোকদের মত্ততায পূর্ণ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যিহূদার লোকরা আমার কারণে হোঁচট খাবে এবং পরস্পরের ঘাড়ে পড়বে| পিতাপুত্র মিলেও পা জড়াজড়ি কর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র হোঁচট খেযে আছড়ে পড়বে|”‘ এই হল প্রভুর বার্তা| “‘আমার সমবেদনাকে আমি যিহূদার লোকদের ধ্বংস করা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রত করতে দেব না| যিহূদার লোকদের ধ্বংস করার ক্ষেত্রে আমি বিন্দুমাত্র বিচলিত হব না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মনোয়োগ দিয়ে শোন| প্রভু তোমাদের সঙ্গে কথা বলেছেন| তোমরা গর্ব কর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োমাদের প্রভু ঈশ্বরকে সম্মান করো| তাঁর প্রশংসা করো| না হলে তিনি অন্ধকার বয়ে আনবেন| যেখানে তো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লোর জন্য অপেক্ষা করছ এবং আশা করছ, সেই অন্ধকার পাহাড়গুলিতে হোঁচট খাবার আগে এবং পড়বার আগে প্রভ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শংসা কর, নাহলে তিনি সেটাকে ভযাবহ অন্ধকারে পরিণত করবেন| তিনি আলোটিকে গাঢ় অন্ধকারে পরিবর্ত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যদি তোমরা প্রভুর কথা না শোন, তোমাদের অহঙ্কার আমাকে ভীষণ দুঃখ দেবে| আমি মুখ লুকিয়ে চিত্কার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এক জন ব্যক্তি য়েমন করে কোমরে কটি বস্ত্র জড়ায ঠিক তেমন করে আমি ইস্রায়েল এবং যিহূদার সম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ঁদব| আমার চোখ দিয়ে অঝোরে অশ্রু-ধারা বইতে থাকবে| কারণ প্রভুর পালকে বন্দী করে নিয়ে যাওয়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রাজা এবং তাঁর স্ত্রীকে বলো, “সিংহাসন থেকে নেমে এসো| তোমাদের চোখ ধাঁধানো রাজমুকুট মাথা থেকে খ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ড়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নেগেভের মরু শহরগুলিতে তালা লাগানো হয়েছে এবং কোন ব্যক্তি তা খুলতে পারবে না| যিহূদার সমস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নুষকে নির্বাসনে পাঠানো হয়েছে| তাদের জেলের কয়েদীদের মতো বয়ে নিয়ে যাওয়া 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জেরুশালেম দেখ! উত্তর দিক থেকে শএুরা আসছে| তোমার মেষের পালকোথায়? ঈশ্বর তোমাদের ঐ চমত্কার মেষ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লটি দিয়েছিলেন| তোমাদের ওটার দেখাশোনা করবার কথা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প্রভু যখন তোমার কাছে তোমার মেষের পালের হিসেব দিতে বলবেন, তখন তুমি কি বলবে? কথা ছিল তুমি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দের ঈশ্বর সম্বন্ধে শিক্ষা দেবে| তোমার নেতাদের তাদের নেতৃত্ব দেবার কথা ছিল| কিন্তু তারা তাদের কা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নি| তাই তোমাকে বেশী দুঃখ যন্ত্রণা সহ্য করতে হবে| সে যন্ত্রণা হবে একজন মহিলার প্রসব যন্ত্রণার মত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কে আমার কোমরের চারপাশে জড়িয়ে নিলাম| এটি হল প্রভুর বার্তা| “আমি ঐ সব মানুষদের নিজের লোকে পরিণ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তুমি হয়তো নিজেকে জিজ্ঞেস করবে, “আমার ক্ষেত্রে এইসব খারাপ ব্যাপারগুলো কেন ঘটল?” তোমার অনেক পাপ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ঐ সব ঘটেছে| তোমার পোশাক ছিঁড়ে ফেলা হয়েছে এবং তোমার জুতোকেই নিয়ে চলে গেছে| তারা তোম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ব্রত, বিরক্ত করার জন্যই ওগুলো 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 আমাকে যা বলেছেন তা হল: “যিরমিয়, যাও একটি ক্ষৌম কটি বস্ত্র কিনে আনো এবং ওটি তোমার কটিদেশ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রপাশে শক্ত করে জড়াও| ওটিকে ভিজতে দিও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এক জন কালো চামড়ার মানুষ কখনও তার গায়ের রক্ত পালটাতে পারে না| এবং চিতাও তার গায়ের দাগ পালট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ে না| সেই রকম ভাবে জেরুশালেম তুমি কোনদিন পালটাবে না এবং ভাল কাজ করতে পারবে না| তুমি সর্বদাই খারা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জ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সুতরাং আমি একটি কটি বস্ত্র কিনে আনলাম| প্রভুর কথা মতো কোমরে জড়িয়ে নিল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“আমি তোমাকে জোর করে ঘর ছাড়া করবো| তুমি দিকবিদিক ছোটাছুটি করবে| তুমি ভূষির মতো মরু ঝড়ে উড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ার জন্যই এটা করেছিলাম| ওরা আমার নিজস্ব লোকে পরিণত হলে আমি মান সম্মান খ্যাতি সব কিছু পেতাম| কি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দ্বিতীয়বার প্রভুর বার্তা আমার কাছে এ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এসবই তোমাদের ভাগ্য়ে ঘটবে| তোমাদের ব্যাপারে আমার এটাই পরিকল্পনা|” এই হল প্রভুর বার্তা| “কেন এ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ঘটবে? কারণ তুমি আমায় ভুলে গিয়েছিলে| তুমি মূর্ত্তিদের বিশ্বাস করেছিল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এই ছিল বার্তা: “যিরমিয়, কিনে আনা কটিটি পরে তুমি ফরাত্‌ নদীর কাছে যাও| সেখানে কটিটি একটি পাথ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াঁকে লুকিয়ে রাখো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জেরুশালেম আমি তোমাকে উলঙ্গ করে ছাড়ব| সবাই তোমাকে দেখবে| তুমি লজ্জিত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তোমার ভযাবহ কাজ আমি দেখেছি| আমি তোমাকে একজন ব্যাভিচারিণীর মত হাসিমুখে তোমার প্রেমিকদে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ৌনসহবাস করতে দেখেছি| আমি তোমাকে মাঠে-ঘাটে এবং পাহাড় চূড়ায় বেশ্যার মত ব্যবহার করতে দেখ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েরুশালেম! এর জন্য তোমার জীবনে চরম দুর্দিন ঘনিয়ে আসবে| আমি অবাক হয়ে ভাবছি আর কতদিন তুমি এইসব নোং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রা আমার কথা শুনল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প কাজ করে য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সুতরাং আমি প্রভুর কথা মতো ফসু নদীর কাছে গিয়ে কটিটি লুকিয়ে রাখল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অনেকদিন পরে প্রভু আমাকে বললেন, “যিরমিয়, এখন তুমি আবার ফরাত্‌ নদীর কাছে গিয়ে লুকোনো কটিটি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সো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খন আমি আবার ফরাতের কাছে গিয়ে পাথরের ফাঁক থেকে কটিটি বের করার পর দেখলাম য়ে ওটা নষ্ট হ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িয়েছে| আর কোন মতেই ওটা পরার মতো অবস্থায় নে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খন আবার প্রভুর বার্তা আমার কাছে এ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প্রভু যা বলেছিলেন, “য়েমন ঐ কটিটি নষ্ট হয়ে গিয়েছে ঠিক তেমনি আমি যিহূদা এবং জেরুশালেমের অহঙ্কার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নুষদের ধ্বংস করে দেব| তাদের দর্প চূর্ণ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মি যিহূদার সমস্ত দুষ্ট ও অহঙ্কারী লোকদের ধ্বংস করে দেব| তারা আমার বার্তাসমূহ শুনতে অস্বীক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যিরমিয়, যিহূদার লোকদের বলো: ‘প্রভু, ইস্রায়েলের ঈশ্বর যা বললেন তা হল: চামড়ার তৈরী প্রত্যেক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ল| তারা একগুঁযে, জেদী| তারা নিজের মতো করে চলেছে| তারা অন্য দেবতাদের পূজা করেছে| যিহূদার লোক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বস্থা হবে ঐ কটির মতো| তারা ধ্বংস হবে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রাক্ষারস রাখার থলি দ্রাক্ষারসে ভরে থাকা উচিত্‌|’ ওরা তোমাকে মৃদু হেসে বলবে, ‘আমরা কি জানি না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টি চামড়ার তৈরী দ্রাক্ষারস রাখার থলি দ্রাক্ষারসে পূর্ণ থাকা উচিত্‌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খন তুমি তাদের বলবে, ‘প্রভু যা বলেছেন তা হল: আমি এই দেশের সমস্ত লোককে অর্থাত্‌ দাযূদের সিংহাস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2026-07-31T14:44:13Z</dcterms:created>
  <dcterms:modified xsi:type="dcterms:W3CDTF">2026-07-31T14:44:13Z</dcterms:modified>
  <dc:title>எரேமியா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