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when Adonizedec king of Jerusalem had heard how Joshua had taken Ai, and had utterly destroyed it; as he had done to Jericho and her king, so he had done to Ai and her king; and how the inhabitants of Gibeon had made peace with Israel, and were among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when Adonizedec king of Jerusalem had heard how Joshua had taken Ai, and had utterly destroyed it; as he had done to Jericho and her king, so he had done to Ai and her king; and how the inhabitants of Gibeon had made peace with Israel, and were among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when Adonizedec king of Jerusalem had heard how Joshua had taken Ai, and had utterly destroyed it; as he had done to Jericho and her king, so he had done to Ai and her king; and how the inhabitants of Gibeon had made peace with Israel, and were among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y feared greatly, because Gibeon was a great city, as one of the royal cities, and because it was greater than Ai, and all the men thereof were migh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y feared greatly, because Gibeon was a great city, as one of the royal cities, and because it was greater than Ai, and all the men thereof were migh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Adonizedec king of Jerusalem, sent unto Hoham king of Hebron, and unto Piram king of Jarmuth, and unto Japhia king of Lachish, and unto Debir king of Eglon,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Adonizedec king of Jerusalem, sent unto Hoham king of Hebron, and unto Piram king of Jarmuth, and unto Japhia king of Lachish, and unto Debir king of Eglon,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Come up unto me, and help me, that we may strike Gibeon: for it has made peace with Joshua and with the children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Come up unto me, and help me, that we may strike Gibeon: for it has made peace with Joshua and with the children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e five kings of the Amorites, the king of Jerusalem, the king of Hebron, the king of Jarmuth, the king of Lachish, the king of Eglon, gathered themselves together, and went up, they and all their hosts, and encamped before Gibeon, and made war against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e five kings of the Amorites, the king of Jerusalem, the king of Hebron, the king of Jarmuth, the king of Lachish, the king of Eglon, gathered themselves together, and went up, they and all their hosts, and encamped before Gibeon, and made war against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the five kings of the Amorites, the king of Jerusalem, the king of Hebron, the king of Jarmuth, the king of Lachish, the king of Eglon, gathered themselves together, and went up, they and all their hosts, and encamped before Gibeon, and made war against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en of Gibeon sent unto Joshua to the camp to Gilgal, saying, Slack not your hand from your servants; come up to us quickly, and save us, and help us: for all the kings of the Amorites that dwell in the mountains are gathered together against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en of Gibeon sent unto Joshua to the camp to Gilgal, saying, Slack not your hand from your servants; come up to us quickly, and save us, and help us: for all the kings of the Amorites that dwell in the mountains are gathered together against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en of Gibeon sent unto Joshua to the camp to Gilgal, saying, Slack not your hand from your servants; come up to us quickly, and save us, and help us: for all the kings of the Amorites that dwell in the mountains are gathered together against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en of Gibeon sent unto Joshua to the camp to Gilgal, saying, Slack not your hand from your servants; come up to us quickly, and save us, and help us: for all the kings of the Amorites that dwell in the mountains are gathered together against 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Joshua ascended from Gilgal, he, and all the people of war with him, and all the mighty men of valou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Joshua, Fear them not: for I have delivered them into yours hand; there shall not a man of them stand before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Joshua, Fear them not: for I have delivered them into yours hand; there shall not a man of them stand before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Joshua therefore came unto them suddenly, and went up from Gilgal all ni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humiliated them before Israel, and slew them with a great slaughter at Gibeon, and chased them along the way that goes up to Bethhoron, and stroke them to Azekah, and unto Makked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humiliated them before Israel, and slew them with a great slaughter at Gibeon, and chased them along the way that goes up to Bethhoron, and stroke them to Azekah, and unto Makkeda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humiliated them before Israel, and slew them with a great slaughter at Gibeon, and chased them along the way that goes up to Bethhoron, and stroke them to Azekah, and unto Makkeda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poke Joshua to the LORD in the day when the LORD delivered up the Amorites before the children of Israel, and he said in the sight of Israel, Sun, stand you still upon Gibeon; and you, Moon, in the valley of Ajal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poke Joshua to the LORD in the day when the LORD delivered up the Amorites before the children of Israel, and he said in the sight of Israel, Sun, stand you still upon Gibeon; and you, Moon, in the valley of Ajal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poke Joshua to the LORD in the day when the LORD delivered up the Amorites before the children of Israel, and he said in the sight of Israel, Sun, stand you still upon Gibeon; and you, Moon, in the valley of Ajal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un stood still, and the moon stayed, until the people had avenged themselves upon their enemies. Is not this written in the book of Jasher? So the sun stood still in the midst of heaven, and hasted not to go down about a whole da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un stood still, and the moon stayed, until the people had avenged themselves upon their enemies. Is not this written in the book of Jasher? So the sun stood still in the midst of heaven, and hasted not to go down about a whole d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un stood still, and the moon stayed, until the people had avenged themselves upon their enemies. Is not this written in the book of Jasher? So the sun stood still in the midst of heaven, and hasted not to go down about a whole d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re was no day like that before it or after it, that the LORD hearkened unto the voice of a man: for the LORD fought for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re was no day like that before it or after it, that the LORD hearkened unto the voice of a man: for the LORD fought for Isr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oshua returned, and all Israel with him, unto the camp to Gilg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these five kings fled, and hid themselves in a cave at Makked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told Joshua, saying, The five kings are found hid in a cave at Makked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told Joshua, saying, The five kings are found hid in a cave at Makked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oshua said, Roll great stones upon the mouth of the cave, and set men by it in order to keep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oshua said, Roll great stones upon the mouth of the cave, and set men by it in order to keep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tay all of you not, but pursue after your enemies, and strike the hindmost of them; suffer them not to enter into their cities: for the LORD your God has delivered them into your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tay all of you not, but pursue after your enemies, and strike the hindmost of them; suffer them not to enter into their cities: for the LORD your God has delivered them into your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tay all of you not, but pursue after your enemies, and strike the hindmost of them; suffer them not to enter into their cities: for the LORD your God has delivered them into your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Joshua and the children of Israel had made an end of slaying them with a very great slaughter, till they were consumed, that the rest which remained of them entered into fenced cit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Joshua and the children of Israel had made an end of slaying them with a very great slaughter, till they were consumed, that the rest which remained of them entered into fenced citi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people returned to the camp to Joshua at Makkedah in peace: none moved his tongue against any of the children of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people returned to the camp to Joshua at Makkedah in peace: none moved his tongue against any of the children of Isr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Joshua, Open the mouth of the cave, and bring out those five kings unto me out of the cav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Joshua, Open the mouth of the cave, and bring out those five kings unto me out of the cav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did so, and brought forth those five kings unto him out of the cave, the king of Jerusalem, the king of Hebron, the king of Jarmuth, the king of Lachish, and the king of Egl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did so, and brought forth those five kings unto him out of the cave, the king of Jerusalem, the king of Hebron, the king of Jarmuth, the king of Lachish, and the king of Egl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did so, and brought forth those five kings unto him out of the cave, the king of Jerusalem, the king of Hebron, the king of Jarmuth, the king of Lachish, and the king of Egl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id unto them, Fear not, nor be dismayed, be strong and of good courage: for thus shall the LORD do to all your enemies against whom all of you figh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id unto them, Fear not, nor be dismayed, be strong and of good courage: for thus shall the LORD do to all your enemies against whom all of you figh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ward Joshua stroke them, and slew them, and hanged them on five trees: and they were hanging upon the trees until the even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ward Joshua stroke them, and slew them, and hanged them on five trees: and they were hanging upon the trees until the even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at the time of the going down of the sun, that Joshua commanded, and they took them down off the trees, and cast them into the cave wherein they had been hid, and laid great stones in the cave's mouth, which remain until this very d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at the time of the going down of the sun, that Joshua commanded, and they took them down off the trees, and cast them into the cave wherein they had been hid, and laid great stones in the cave's mouth, which remain until this very d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at the time of the going down of the sun, that Joshua commanded, and they took them down off the trees, and cast them into the cave wherein they had been hid, and laid great stones in the cave's mouth, which remain until this very da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at day Joshua took Makkedah, and stroke it with the edge of the sword, and the king thereof he utterly destroyed, them, and all the souls that were therein; he let none remain: and he did to the king of Makkedah as he did unto the king of Jerich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at day Joshua took Makkedah, and stroke it with the edge of the sword, and the king thereof he utterly destroyed, them, and all the souls that were therein; he let none remain: and he did to the king of Makkedah as he did unto the king of Jerich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at day Joshua took Makkedah, and stroke it with the edge of the sword, and the king thereof he utterly destroyed, them, and all the souls that were therein; he let none remain: and he did to the king of Makkedah as he did unto the king of Jerich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Joshua passed from Makkedah, and all Israel with him, unto Libnah, and fought against Libna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Joshua passed from Makkedah, and all Israel with him, unto Libnah, and fought against Libna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LORD delivered it also, and the king thereof, into the hand of Israel; and he stroke it with the edge of the sword, and all the souls that were therein; he let none remain in it; but did unto the king thereof as he did unto the king of Jerich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LORD delivered it also, and the king thereof, into the hand of Israel; and he stroke it with the edge of the sword, and all the souls that were therein; he let none remain in it; but did unto the king thereof as he did unto the king of Jerich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LORD delivered it also, and the king thereof, into the hand of Israel; and he stroke it with the edge of the sword, and all the souls that were therein; he let none remain in it; but did unto the king thereof as he did unto the king of Jerich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oshua passed from Libnah, and all Israel with him, unto Lachish, and encamped against it, and fought against i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oshua passed from Libnah, and all Israel with him, unto Lachish, and encamped against it, and fought against 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delivered Lachish into the hand of Israel, which took it on the second day, and stroke it with the edge of the sword, and all the souls that were therein, according to all that he had done to Libna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delivered Lachish into the hand of Israel, which took it on the second day, and stroke it with the edge of the sword, and all the souls that were therein, according to all that he had done to Libnah.]]></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Horam king of Gezer came up to help Lachish; and Joshua stroke him and his people, until he had left him none remaining.]]></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Horam king of Gezer came up to help Lachish; and Joshua stroke him and his people, until he had left him none remaining.]]></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from Lachish Joshua passed unto Eglon, and all Israel with him; and they encamped against it, and fought against i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from Lachish Joshua passed unto Eglon, and all Israel with him; and they encamped against it, and fought against i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took it on that day, and stroke it with the edge of the sword, and all the souls that were therein he utterly destroyed that day, according to all that he had done to Lachish.]]></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took it on that day, and stroke it with the edge of the sword, and all the souls that were therein he utterly destroyed that day, according to all that he had done to Lachish.]]></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oshua went up from Eglon, and all Israel with him, unto Hebron; and they fought against it:]]></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oshua went up from Eglon, and all Israel with him, unto Hebron; and they fought against it:]]></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took it, and stroke it with the edge of the sword, and the king thereof, and all the cities thereof, and all the souls that were therein; he left none remaining, according to all that he had done to Eglon; but destroyed it utterly, and all the souls that were therei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took it, and stroke it with the edge of the sword, and the king thereof, and all the cities thereof, and all the souls that were therein; he left none remaining, according to all that he had done to Eglon; but destroyed it utterly, and all the souls that were therei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took it, and stroke it with the edge of the sword, and the king thereof, and all the cities thereof, and all the souls that were therein; he left none remaining, according to all that he had done to Eglon; but destroyed it utterly, and all the souls that were therei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shua returned, and all Israel with him, to Debir; and fought against it:]]></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took it, and the king thereof, and all the cities thereof; and they stroke them with the edge of the sword, and utterly destroyed all the souls that were therein; he left none remaining: as he had done to Hebron, so he did to Debir, and to the king thereof; as he had done also to Libnah, and to her king.]]></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took it, and the king thereof, and all the cities thereof; and they stroke them with the edge of the sword, and utterly destroyed all the souls that were therein; he left none remaining: as he had done to Hebron, so he did to Debir, and to the king thereof; as he had done also to Libnah, and to her king.]]></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took it, and the king thereof, and all the cities thereof; and they stroke them with the edge of the sword, and utterly destroyed all the souls that were therein; he left none remaining: as he had done to Hebron, so he did to Debir, and to the king thereof; as he had done also to Libnah, and to her king.]]></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took it, and the king thereof, and all the cities thereof; and they stroke them with the edge of the sword, and utterly destroyed all the souls that were therein; he left none remaining: as he had done to Hebron, so he did to Debir, and to the king thereof; as he had done also to Libnah, and to her king.]]></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Joshua stroke all the country of the hills, and of the south, and of the vale, and of the springs, and all their kings: he left none remaining, but utterly destroyed all that breathed, as the LORD God of Israel commande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Joshua stroke all the country of the hills, and of the south, and of the vale, and of the springs, and all their kings: he left none remaining, but utterly destroyed all that breathed, as the LORD God of Israel commanded.]]></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Joshua stroke all the country of the hills, and of the south, and of the vale, and of the springs, and all their kings: he left none remaining, but utterly destroyed all that breathed, as the LORD God of Israel commande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oshua stroke them from Kadeshbarnea even unto Gaza, and all the country of Goshen, even unto Gibeon.]]></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oshua stroke them from Kadeshbarnea even unto Gaza, and all the country of Goshen, even unto Gibeo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these kings and their land did Joshua take at the same, because the LORD God of Israel fought for Israel.]]></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these kings and their land did Joshua take at the same, because the LORD God of Israel fought for Israel.]]></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Joshua returned, and all Israel with him, unto the camp to Gilga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வா ஆயியைப் பிடித்து, சங்காரம்பண்ணி, எரிகோவுக்கும் அதின் ராஜாவுக்கும் செய்ததையும், கிபி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 இஸ்ரவேலோடே சமாதானம்பண்ணி அவர்களுக்குள் வாசமாயிருக்கிறதையும், எருசலேமி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சேதேக் 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பியோன் ராஜதானி பட்டணங்களில் ஒன்றைப்போல் பெரிய பட்டணமும், ஆயியை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மாயிருந்தபடியினாலும், மிகவும்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எருசலேமின் ராஜாவாகிய அதோனிசேதேக் எபிரோனின் ராஜாவாகிய ஓகாமுக்கும், யர்மூத்தி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க்கும், லாகீசின் ராஜாவாகிய யப்பியாவுக்கும், எக்லோனின் ராஜாவாகிய தெபீருக்கும் ஆ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கிபியோனைச் சங்கரிக்கும்படி, நீங்கள் என்னிடத்தில் வந்து, எனக்குத் துணைசெய்யு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டும் இஸ்ரவேல் புத்திரரோடும் சமாதானம்பண்ணினார்கள் என்று சொல்லி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எருசலேமின் ராஜா, எபிரோனின் ராஜா, யர்மூத்தின் ராஜா, லாகீசின் ராஜா, எக்லோனின் ராஜா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ரியரின் ஐந்து ராஜாக்களும் கூடிக்கொண்டு, அவர்களும் அவர்களுடைய எல்லாச்சேனைகளும் போய், கிபியோ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ப் பாளயமிறங்கி, அதின்மேல் யுத்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பியோனின் மனுஷர் கில்காலிலிருக்கிற பாளயத்துக்கு யோசுவாவினிடத்தில் ஆளனுப்பி: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ரைக் கைவிடாமல், சீக்கிரமாய் எங்களிடத்தில் வந்து, எங்களை இரட்சித்து, எங்களுக்குத் துணை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ங்களிலே குடியிருக்கிற எமோரியரின் ராஜாக்களெல்லாரும் எங்களுக்கு விரோதமாகக் கூடினா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டனே யோசுவாவும் அவனோடேகூடச் சகல யுத்தமனுஷரும் சகல பராக்கிரமசாலிகளும் கில்காலிலிரு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யோசுவாவை நோக்கி: அவர்களுக்குப் பயப்படாயாக; உன் கைகளில் அவர்களை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ஒருவரும் உனக்கு முன்பாக நிற்ப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சுவா கில்காலிலிருந்து இராமுழுதும் நடந்து, திடீரென்று அவர்கள்மேல் வ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அவர்களை இஸ்ரவேலுக்கு முன்பாகக் கலங்கப்பண்ணினார்; ஆகையால் அவர்களைக் கிபியோனிலே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க மடங்கடித்து, பெத்தொரோனுக்குப் போகிற வழியிலே துரத்தி, அசெக்காமட்டும் மக்கெதாமட்டும்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பெத்தொரோனிலிருந்து, இறங்குகிற வழியிலே இஸ்ரவேலுக்கு முன்பாக ஓடிப்போகையில், அசெக்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கிற அவர்கள்மேல் கர்த்தர் வானத்திலிருந்து பெரிய கற்களை விழப்பண்ணினார், அவர்கள் 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பட்டயத்தால் கொன்றவர்களைப் பார்க்கிலும் கல்மழையினால் செ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எமோரியரை இஸ்ரவேல் புத்திரருக்கு முன்பாக ஒப்புக்கொடுக்கிற அந்நாளிலே, யோசுவா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 பேசி, பின்பு இஸ்ரவேலின் கண்களுக்கு முன்பாக: சூரியனே, நீ கிபியோன்மேலும், சந்திரனே, நீ ஆ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லும், தரித்துநி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ஜனங்கள் தங்கள் சத்துருக்களுக்கு நீதியைச் சரிக்கட்டுமட்டும் சூரியன் த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ரனும் நின்றது; இது யாசேரின் புஸ்தகத்தில் எழுதியிருக்கவில்லையா; அப்படியே சூரியன் அஸ்தமி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காமல், ஏறக்குறைய ஒருபகல்முழுதும் நடுவானத்தில்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டிக் கர்த்தர் ஒரு மனிதனுடைய சொல்கேட்ட அந்நாளையொத்தநாள் அதற்கு முன்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பின்னுமில்லை; கர்த்தர் இஸ்ரவேலுக்காக யுத்த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யோசுவா இஸ்ரவேல் அனைத்தோடுங்கூடக் கில்காலிலிருக்கிற பாளயத்து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ஐந்து ராஜாக்களும் ஓடிப்போய், மக்கெதாவிலிருக்கிற ஒரு கெபியில் ஒளி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ஐந்து ராஜாக்களும் மக்கெதாவிலிருக்கிற ஒரு கெபியில் ஒளித்திருந்து அகப்பட்டா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யோசுவா: பெரிய கற்களைக் கெபியின் வாயிலே புரட்டி, அவ்விடத்தில் அவர்களைக் காவல்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நில்லாமல், உங்கள் சத்துருக்களைத் துரத்தி, அவர்களுடைய பின்படைகளை வெட்டி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ங்கள் பட்டணங்களிலே பிரவேசிக்கவொட்டாதிருங்கள்; உங்கள் தேவனாகிய கர்த்தர் அ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ஒப்புக்கொடு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சுவாவும் இஸ்ரவேல் புத்திரரும் அவர்களை மகா பெரிய சங்காரமாய் அவர்கள் அழியு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ர்கள்; அவர்களில் மீதியானவர்கள் அரணான பட்டணங்களுக்குள் புகு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ஜனங்களெல்லாரும் சுகமாய் மக்கெதாவிலிருக்கிற பாளயத்திலே, யோசுவாவினிடத்திற்குத் திரும்பி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 விரோதமாக ஒருவனும் தன் நாவை அ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யோசுவா: கெபியின் வாயைத்திறந்து, அந்த ஐந்து ராஜாக்களையும் அந்தக் கெபி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ளியே கொண்டு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அப்படியே செய்து, எருசலேமின் ராஜாவும், எபிரோனின் ராஜாவும், யர்மூத்தின் ராஜாவும், லாகீ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ம், எக்லோனின் ராஜாவுமாகிய அந்த ஐந்து ராஜாக்களையும் அந்தக் கெபியிலிருந்து அவனிடத்திற்கு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யோசுவாவினிடத்திற்குக் கொண்டுவந்தபோது, யோசுவா இஸ்ரவேல் மனுஷரையெல்லாம் அழை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கூட வந்த யுத்தமனுஷரின் அதிபதிகளை நோக்கி: நீங்கள் கிட்டவந்து, உங்கள் கால்களை இந்த ராஜாக்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களின்மேல் வையுங்கள் என்றான்; அவர்கள் கிட்ட வந்து, தங்கள் கால்களை அவர்கள் கழுத்து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யோசுவா அவர்களை நோக்கி: நீங்கள் பயப்படாமலும் கலங்காமலும் பலத்துத் திடமனதா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யுத்தம்பண்ணும் உங்கள் சத்துருக்களுக்கெல்லாம் கர்த்தர் இப்படியே செய்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ப்பின்பு யோசுவா அவர்களை வெட்டிக்கொன்று, ஐந்து மரங்களிலே தூக்கிப்போட்டான்; சாயங்கா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ல் 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ரியன் அஸ்தமிக்கிறவேளையிலே, யோசுவா அவர்களை மரங்களிலிருந்து இறக்கக் கட்டளையிட்டா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க்கொண்டிருந்த கெபியிலே அவர்களைப் போட்டு; இந்நாள்வரைக்கும் இருக்கிறபடி பெரிய கற்களை கெ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நாளிலே யோசுவா மக்கெதாவைப்பிடித்து, அதைப்பட்டயக் கருக்கினால் அழித்து, அதின் ராஜா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ள்ள மனுஷராகிய சகல நரஜீவன்களையும், ஒருவரையும் மீதியாக வைக்காமல், சங்காரம்பண்ணி, எரி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ச் செய்ததுபோல, மக்கெதாவின் ராஜாவுக்கு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க்கெதாவிலிருந்து யோசுவா இஸ்ரவேலர் அனைவரோடுங்கூட லிப்னாவுக்குப் புறப்பட்டு, லிப்னா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ர்த்தர் அதையும் அதின் ராஜாவையும் இஸ்ரவேலின் கையில் ஒப்புக்கொடுத்தார்; அதையும் அதிலுள்ள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ஜீவன்களையும், ஒருவரையும் அதிலே மீதியாக வைக்காமல், பட்டயக்கருக்கினால் அழித்து, எரி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ச் செய்ததுபோல, அதின் ராஜாவுக்கு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லிப்னாவிலிருந்து யோசுவா இஸ்ரவேல் அனைத்தோடுங்கூட லாகீசுக்குப் புறப்பட்டு, அதற்கு எதிரே பா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 அதின்மேல் யுத்த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ர்த்தர் லாகீசை இஸ்ரவேலின் கையில் ஒப்புக்கொடுத்தார்; அதை இரண்டாம் நாளிலே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வுக்குச் செய்ததுபோல, அதையும் அதிலுள்ள எல்லா நரஜீவன்களையும் பட்டயக்கருக்கினால் அ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கேசேரின் ராஜாவாகிய ஓராம் லாகீசுக்குத் துணைசெய்யும்படி வந்தான்; யோசுவா அவனை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யும் ஒருவனும் மீதியாயிராதபடி, 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லாகீசிலிருந்து யோசுவாவும் இஸ்ரவேலர் அனைவரும் எக்லோனுக்குப் புறப்பட்டு, அதற்கு எதிரே பாளயமி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தை அந்நாளிலே பிடித்து, அதைப் பட்டயக்கருக்கினால் அழித்தார்கள். லாகீசுக்குச் செய்ததுபோல, அ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நரஜீவன்களையும் அந்நாளிலேதானே சங்கா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ன்பு எக்லோனிலிருந்து யோசுவாவும் இஸ்ரவேலர் அனைவருமாய் எபிரோனுக்குப் புறப்பட்டு,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ப் பிடித்து, எக்லோனுக்குச் செய்ததுபோல, அதையும் அதின் ராஜாவையும் அதற்கு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ப்பட்டணங்களையும் அதிலுள்ள சகல நரஜீவன்களையும், ஒருவரையும் மீதியாக வைக்காமல் பட்டயக்கரு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ர்கள்; அதையும் அதிலுள்ள சகல நரஜீவன்களையும் சங்கா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ன்பு யோசுவா இஸ்ரவேலர் அனைவரோடுங்கூடத் தெபீருக்குத் திரும்பிப்போய், அதின்மேல்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தையும் அதின் ராஜாவையும் அதைச் சேர்ந்த எல்லாப் பட்டணங்களையும் பிடித்தான்; அ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அழித்து, அதிலுள்ள நரஜீவன்களையெல்லாம், ஒருவரையும் மீதியாக வைக்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னார்கள்; எபிரோனுக்கும் லிப்னாவுக்கும் அவைகளின் ராஜாவுக்கும் செய்ததுபோலத் தெபீ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ராஜாவுக்கு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ப்படியே யோசுவா மலைத்தேசம் அனைத்தையும் தென்தேசத்தையும் சமபூமியையும் நீர்ப்பாய்ச்சலான இட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எல்லா ராஜாக்களையும், ஒருவரையும் மீதியாக வைக்காமல் அழித்து, இஸ்ரவேலின்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சுவாசமுள்ள எல்லாவற்றையும் சங்கா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காதேஸ்பர்னேயாதுவக்கிக் காத்சாமட்டும் இருக்கிறதையும் கிபியோன்மட்டும் இருக்கிற கோசேன்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யும் அ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ந்த ராஜாக்கள் எல்லாரையும் அவர்கள் தேசத்தையும் யோசுவா ஒருமிக்கப் பிடித்தான்;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இஸ்ரவேலுக்காக யுத்த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ன்பு யோசுவா இஸ்ரவேலனைத்தோடும்கூடக் கில்காலிலிருக்கிற பாளயத்து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0]]></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2026-11-02T10:17:46Z</dcterms:created>
  <dcterms:modified xsi:type="dcterms:W3CDTF">2026-11-02T10:17:46Z</dcterms:modified>
  <dc:title>யோசுவா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