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56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ிருபை தான் என்னைக் கண்ட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ிருபை தான் என்னைக் காத்த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ிருபை தான் என்னை நடத்திய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கிருபை கிருபை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ஷ்டங்கள் என்னை நெருங்கினால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வலையால் நான் கலங்கினால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ங்கள் என்னை துவட்டினால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து உங்க கிருபை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்தான் என்னை துரத்தினால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் என்னை நெருங்கினால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ம் என்னை மயக்கினால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டது உங்க கிருபை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2026-11-01T07:49:52Z</dcterms:created>
  <dcterms:modified xsi:type="dcterms:W3CDTF">2026-11-01T07:49:52Z</dcterms:modified>
  <dc:title>துதிப் பாடல்கள் : 660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