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க் கண்ட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க் காத்த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 நடத்திய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ருபை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ங்கள் என்னை நெரு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யால் நான் கல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என்னை துவட்ட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து உங்க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் என்னை துரத்த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என்னை நெருங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ன்னை மயக்கின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டது உங்க கிருப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2026-09-16T22:50:15Z</dcterms:created>
  <dcterms:modified xsi:type="dcterms:W3CDTF">2026-09-16T22:50:15Z</dcterms:modified>
  <dc:title>துதிப் பாடல்கள் : 660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