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8993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 துதி என் மனமே
துதிகட்குள் வசிப்பவரை
எல்லா நாட்களும் செய்திடும்
நன்மைகளை நினைத்து
நன்றியுடன் பாடு மனமே - அல்லேலுயா
நன்றியுடன் பாடு மனமே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 அன்னையைப் போல அவர்
என்னை அரவணைத்தாற்றிடுவார்
அவர் அன்புள்ள மார்பதனில் - நான்
இன்பமாக இளைப்பாறுவேன் – நான் --- துதி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 சகாய பர்வதமே வல்ல 
கோட்டையும் அரணுமாமே 
ஏதும் பயமொன்றும் வேண்டாமென்றால்
எந்தசேதமின்றி காக்கவல்லோ --- துதி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 சிங்கமோ விரியன் பாம்போ
பால சிங்கமோ வலு சர்ப்பமோ
அதன் தலையதை நசுக்கிடவே
தக்கபெலன் தருபவரே --- துதி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2">
  <a:themeElements>
    <a:clrScheme name="Theme4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2026-11-01T22:54:21Z</dcterms:created>
  <dcterms:modified xsi:type="dcterms:W3CDTF">2026-11-01T22:54:21Z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