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9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ி சந்தி மத்தியான வேள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ே உம்மை நான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டுவேன் நான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நான் பாடி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அல்லேலூயா அல்லேலூயா -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ம்மட்டும் காத்த எபிநேசரே இனிமே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க்கும் இம்மானுவேலே – அல்லேலூ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ண்ணீரை போக்கும் கருணை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ெல்லாம் காக்கும் அருமை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 பாவம் சுமந்த ஏசுபர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ு இருக்கும் யெகோவாஷம்ம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ூன்றாம் நாள் உயிர்த்த மகிமை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ச்சுள்ள வரையில் பா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ேகத்தில் வந்து என்னை சேர்க்கும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க்கிரம் வாரும் வாஞ்ச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2026-11-01T03:22:25Z</dcterms:created>
  <dcterms:modified xsi:type="dcterms:W3CDTF">2026-11-01T03:22:25Z</dcterms:modified>
  <dc:title>துதிப் பாடல்கள் : 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