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 உள்ளம் வெற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శరణుజొచ్చియున్నానుపక్షివలె, నీ కొండకు పారిపొమ్ము అని మీరు నాతో చెప్పుట య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ుష్టులు విల్లెక్కు పెట్టియున్నారుచీకటిలో యథార్థహృదయులమీద వేయుటకైతమ బాణములు నారియందు సంధ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ునాదులు పాడైపోగా నీతిమంతులేమి చేయ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తన పరిశుద్ధాలయములో ఉన్నాడుయెహోవా సింహాసనము ఆకాశమందున్నదిఆయన నరులను కన్నులార చూచుచున్నాడు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దృష్టిచేత ఆయన వారిని పరిశీల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ీతిమంతులను పరిశీలించునుదుష్టులును బలాత్కారాసక్తులును ఆయనకు అసహ్య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ుష్టులమీద ఆయన ఉరులు కురిపించును అగ్నిగంధకములును వడగాలియువారికి పానీయభాగ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నీతిమంతుడు, ఆయన నీతిని ప్రేమించు వాడుయథార్థవంతులు ఆయన ముఖదర్శనము చేస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2026-10-20T07:33:59Z</dcterms:created>
  <dcterms:modified xsi:type="dcterms:W3CDTF">2026-10-20T07:33:59Z</dcterms:modified>
  <dc:title>కీర్తనలు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