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Moreover the word of the LORD came unto me, saying,]]></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Son of man, set your face against mount Seir, and prophesy against it,]]></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Son of man, set your face against mount Seir, and prophesy against it,]]></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say unto it, Thus says the Lord GOD; Behold, O mount Seir, I am against you, and I will stretch out mine hand against you, and I will make you most desolate.]]></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say unto it, Thus says the Lord GOD; Behold, O mount Seir, I am against you, and I will stretch out mine hand against you, and I will make you most desolate.]]></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I will lay your cities waste, and you shall be desolate, and you shall know that I am the LORD.]]></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Because you have had a perpetual hatred, and have shed the blood of the children of Israel by the force of the sword in the time of their calamity, in the time that their iniquity had an end:]]></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Because you have had a perpetual hatred, and have shed the blood of the children of Israel by the force of the sword in the time of their calamity, in the time that their iniquity had an end:]]></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erefore, as I live, says the Lord GOD, I will prepare you unto blood, and blood shall pursue you: since you have not hated blood, even blood shall pursue you.]]></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erefore, as I live, says the Lord GOD, I will prepare you unto blood, and blood shall pursue you: since you have not hated blood, even blood shall pursue you.]]></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erefore, as I live, says the Lord GOD, I will prepare you unto blood, and blood shall pursue you: since you have not hated blood, even blood shall pursue you.]]></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us will I make mount Seir most desolate, and cut off from it him that passes out and him that returns.]]></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I will fill his mountains with his slain men: in your hills, and in your valleys, and in all your rivers, shall they fall that are slain with the sword.]]></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I will fill his mountains with his slain men: in your hills, and in your valleys, and in all your rivers, shall they fall that are slain with the sword.]]></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I will make you perpetual desolations, and your cities shall not return: and all of you shall know that I am the LORD.]]></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I will make you perpetual desolations, and your cities shall not return: and all of you shall know that I am the LORD.]]></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Because you have said, These two nations and these two countries shall be mine, and we will possess it; whereas the LORD was ther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Because you have said, These two nations and these two countries shall be mine, and we will possess it; whereas the LORD was ther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Therefore, as I live, says the Lord GOD, I will even do according to yours anger, and according to yours envy which you have used out of your hatred against them; and I will make myself known among them, when I have judged you.]]></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Therefore, as I live, says the Lord GOD, I will even do according to yours anger, and according to yours envy which you have used out of your hatred against them; and I will make myself known among them, when I have judged you.]]></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Therefore, as I live, says the Lord GOD, I will even do according to yours anger, and according to yours envy which you have used out of your hatred against them; and I will make myself known among them, when I have judged you.]]></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you shall know that I am the LORD, and that I have heard all your blasphemies which you have spoken against the mountains of Israel, saying, They are laid desolate, they are given us to consume.]]></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you shall know that I am the LORD, and that I have heard all your blasphemies which you have spoken against the mountains of Israel, saying, They are laid desolate, they are given us to consume.]]></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us with your mouth all of you have boasted against me, and have multiplied your words against me: I have heard them.]]></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us with your mouth all of you have boasted against me, and have multiplied your words against me: I have heard them.]]></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us says the Lord GOD; When the whole earth rejoices, I will make you desolate.]]></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us says the Lord GOD; When the whole earth rejoices, I will make you desolate.]]></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s you did rejoice at the inheritance of the house of Israel, because it was desolate, so will I do unto you: you shall be desolate, O mount Seir, and all Idumea, even all of it: and they shall know that I am the LORD.]]></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s you did rejoice at the inheritance of the house of Israel, because it was desolate, so will I do unto you: you shall be desolate, O mount Seir, and all Idumea, even all of it: and they shall know that I am the LORD.]]></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s you did rejoice at the inheritance of the house of Israel, because it was desolate, so will I do unto you: you shall be desolate, O mount Seir, and all Idumea, even all of it: and they shall know that I am the LORD.]]></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15845"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எசேக்கியேல் : 35]]></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கர்த்தருடைய வார்த்தை எனக்கு உண்டாகி, அ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5]]></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மனுபுத்திரனே, நீ உன் முகத்தை சேயீர்மலைக்கு நேராகத் திருப்பி அதற்கு விரோதமாகத் தீர்க்கதரிச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5]]></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5]]></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தற்குச் சொல்லவேண்டியது என்னவென்றால்: கர்த்தராகிய ஆண்டவர் உரைக்கிறார், சேயீர்மலையே, இதோ,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னக்கு விரோதமாக வந்து, என் கையை உனக்கு விரோதமாகநீட்டி, உன்னைப் பாழும் அவாந்தரவெளியுமாக்கு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5]]></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உன் பட்டணங்களை, வனாந்தரமாக்கிப்போடுவேன்; நீ பாழாய்ப்போவாய்; நான் கர்த்தர் என்று அறிந்துகொள்வா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5]]></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நீ பழைய பகையை வைத்து இஸ்ரவேல் புத்திரருடைய அக்கிரமம் நிறைவேறுகையில் அவர்களுக்கு உண்டான ஆப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5]]></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லத்திலே பட்டயத்தின் கூர்மையினால் அவர்களுடைய இரத்தத்தைச் சிந்தினபடி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5]]></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நான் இரத்தப் பழிக்கு உன்னை ஒப்புவிப்பேன்; இரத்தப்பழி உன்னைப் பின்தொடரும் என்று கர்த்தரா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5]]></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ண்டவராயிருக்கிற நான் என் ஜீவனைக்கொண்டு சொல்லுகிறேன்; நீ இரத்தத்தை வெறுகாதபடியினால் இரத்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5]]></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ன்தொட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5]]></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நான் சேயீர்மலையைப் பாழும் அவாந்தர இடமுமாக்கி, அதிலே போக்குவரவு செய்வார் இல்லாதபடி சங்காரஞ்செ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5]]></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தின் மலைகளைக் கொலையுண்டவர்களாலே நிரப்புவேன்; உன் மேடுகளிலும் உன் பள்ளத்தாக்குகளிலும் உன் எ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5]]></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றுகளிலும் பட்டயத்தால் வெட்டுண்டவர்கள் விழு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நீ என்றைக்கும் அவாந்தரவெளியாயிருக்கும்படி செய்வேன்; உன் பட்டணங்கள் குடியேற்றப்படுவதி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5]]></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பொழுது நான் கர்த்தர் என்று அறிந்துகொள்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5]]></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இரண்டு ஜாதிகளும் இரண்டுதேசங்களும் கர்த்தர் வசமாயிருந்தும், அவைகள் என்னுடையவைகளாகும்,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5]]></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களைச் சுதந்தரித்துக்கொள்ளுவேன் என்று நீ சொல்லுகிறபடியி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5]]></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நீ அவர்கள்மேல் வைத்த வர்மத்தினால் செய்த உன் கோபத்துக்குத்தக்கதாகவும், உன் பொறாமைக்குதக்கதாக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5]]></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ன் செய்து, கர்த்தராகிய ஆண்டவராயிருக்கிற நான் உன்னை நியாயந்தீர்க்கும்போது, என்னை அவர்களுக்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5]]></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னால் அறியப்பண்ணுவேன் என்று என் ஜீவனைக்கொண்டு சொல்லு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5]]></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இஸ்ரவேலின் மலைகள் பாழாக்கப்பட்டு எங்களுக்கு இரையைாகக் கொடுக்கப்பட்டது என்று, நீ அவைகளு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5]]></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தமாய்ச் சொன்ன உன் நிந்தனைகளையெல்லாம் கர்த்தராகிய நான் கேட்டேன் என்று அப்பொழுது அறிந்துகொள்வா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5]]></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நீங்கள் உங்கள் வாயினால் எனக்குவிரோதமாகப் பெருமைபாராட்டி, எனக்கு விரோதமாக உங்கள் வார்த்தைகளை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5]]></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கப்பண்ணினீர்கள்; அதை நான் கே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5]]></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பூமியெல்லாம் மகிழும்போது நான் உன்னைப் பாழாயிருக்கும்படி செய்வேன் என்று கர்த்தராகிய ஆண்ட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5]]></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5]]></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இஸ்ரவேல் வம்சத்தாரின் சுதந்தரம் பாழாய்ப்போனதைக் கண்டு மகிழ்ந்தாயே, உனக்கும் அப்ப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5]]></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ம்பவிக்கச்செய்வேன்; சேயீர் மலையே, ஏதோமே, நீ முழுதும் பாழாவாய்; அதினால் நான் கர்த்தர்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5]]></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ந்துகொள்வார்களென்று உரைத்தார் என்று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5]]></a:t>
            </a:r>
          </a:p>
        </p:txBody>
      </p:sp>
    </p:spTree>
  </p:cSld>
  <p:clrMapOvr>
    <a:masterClrMapping/>
  </p:clrMapOvr>
</p:sld>
</file>

<file path=ppt/theme/theme1.xml><?xml version="1.0" encoding="utf-8"?>
<a:theme xmlns:a="http://schemas.openxmlformats.org/drawingml/2006/main" name="Theme98">
  <a:themeElements>
    <a:clrScheme name="Theme9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8">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2026-09-18T02:46:12Z</dcterms:created>
  <dcterms:modified xsi:type="dcterms:W3CDTF">2026-09-18T02:46:12Z</dcterms:modified>
  <dc:title>எசேக்கியேல் : 35</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