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ண்டவரே என் சத்தத்தைக் கேளும்; என் விண்ணப்பங்களின் சத்தத்திற்கு உமது செவிகள் கவனித்திருப்ப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அக்கிரமங்களைக் கவனித்திருப்பீரானால், யார் நிலைநிற்பான், ஆண்டவர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அக்கிரமங்களைக் கவனித்திருப்பீரானால், யார் நிலைநிற்பான், ஆண்டவர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க்குப் பயப்படும்படிக்கு உம்மிடத்தில் மன்னிப்பு உண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க்குக் காத்திருக்கிறேன்; என் ஆத்துமா காத்திருக்கிறது; அவருடைய வார்த்தையை நம்பியி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க்குக் காத்திருக்கிறேன்; என் ஆத்துமா காத்திருக்கிறது; அவருடைய வார்த்தையை நம்பிய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ப்பொழுது விடியும் என்று விடியற்காலத்துக்குக் காத்திருக்கிற ஜாமக்காரரைப்பார்க்கிலும் அதிகமாய் என் ஆத்துமா ஆண்டவருக்குக் காத்த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கர்த்தரை நம்பியிருப்பதாக; கர்த்தரிடத்தில் கிருபையும், அவரிடத்தில் திரளான மீட்பும் உண்ட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கர்த்தரை நம்பியிருப்பதாக; கர்த்தரிடத்தில் கிருபையும், அவரிடத்தில் திரளான மீட்பும் உண்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இஸ்ரவேலை அதின் சகல அக்கிரமங்களினின்றும் மீட்டுக்கொள்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ஆழங்களிலிருந்து உம்மை நோக்கிக் கூப்பிட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60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યહોવા, મારી હાકલ સાંભળ; અને મદદ માટેની મારી હાકલ પર તમારા કાન ધ્યાન આપ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યહોવા, અમારા પ્રભુ; જો તમે ખરેખર અમને અમારા પાપો માટે શિક્ષા કરી હોત, તો કોઇનું અસ્તિત્વ રહે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રંતુ તમે લોકોને માફી આપો છો, તેથી તમે આદર પામ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થી હું મોટી આશા સાથે યહોવાની વાટ જોઉ છું, મારો આત્મા તેમની રાહ જુએ છે, હું તેમના વચન પર આધ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હેરો ભરનાર સંત્રી પ્રભાતની રાહ જુએ તે કરતાં વિશેષ હું યહોવાની રાહ જોઉ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ઇસ્રાએલ, યહોવામાં તમારો વિશ્વાસ મૂકો, કારણ, તે દયાળુ ને કૃપાળુ છે અને તે આપણને બચાવવા આપ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ઓના બધાં પાપોને માટે તે પોતે ઇસ્રાએલને માફ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સંકટોનાં ઉંડાણમાંથી મેં તમને મદદ માટે પોકાર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2026-10-21T10:49:49Z</dcterms:created>
  <dcterms:modified xsi:type="dcterms:W3CDTF">2026-10-21T10:49:49Z</dcterms:modified>
  <dc:title>ગીતશાસ્ત્ર : 130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