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சமாதான பலியைப் படைக்கவேண்டுமென்று, மாட்டுமந்தையில் எடுத்துச் செலுத்துவானாகில், அது காளையானாலும் சரி, பசுவானாலும் சரி, பழுதற்றிருப்பதை கர்த்தருடைய சந்நிதியில் செலுத்த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சமாதான பலியைப் படைக்கவேண்டுமென்று, மாட்டுமந்தையில் எடுத்துச் செலுத்துவானாகில், அது காளையானாலும் சரி, பசுவானாலும் சரி, பழுதற்றிருப்பதை கர்த்தருடைய சந்நிதியில் செலுத்த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பலியின் தலைமேல் தன் கையை வைத்து, ஆசரிப்புக் கூடாரவாசலுக்கு முன்பாக அதைக் கொல்லக்கடவன்; அப்பொழுது ஆரோனின் குமாரராகிய ஆசாரியர் அதின் இரத்தத்தைப்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பலியின் தலைமேல் தன் கையை வைத்து, ஆசரிப்புக் கூடாரவாசலுக்கு முன்பாக அதைக் கொல்லக்கடவன்; அப்பொழுது ஆரோனின் குமாரராகிய ஆசாரியர் அதின் இரத்தத்தைப்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சமாதான பலியிலே குடல்களை மூடிய கொழுப்பையும், குடல்களிலுள்ள கொழுப்பு முழுவத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சமாதான பலியிலே குடல்களை மூடிய கொழுப்பையும், குடல்களிலுள்ள கொழுப்பு முழுவத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குண்டிக்காய்களையும், அவைகளின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 எடுத்து, கர்த்தருக்குத் தகனபலியாகச் செலுத்துவ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குண்டிக்காய்களையும், அவைகளின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 எடுத்து, கர்த்தருக்குத் தகனபலியாகச் செலுத்துவான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ஆரோனின் குமாரர் பலிபீடத்து அக்கினியிலுள்ள கட்டைகளின்மேல் போட்டிருக்கும் சர்வாங்க தகனபலியின்மீதில் போட்டுத் தகனிக்கக்கடவர்கள்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ஆரோனின் குமாரர் பலிபீடத்து அக்கினியிலுள்ள கட்டைகளின்மேல் போட்டிருக்கும் சர்வாங்க தகனபலியின்மீதில் போட்டுத் தகனிக்கக்கடவர்கள்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ுக்குச் சமாதான பலியைப் படைக்கவேண்டுமென்று ஆட்டு மந்தையிலிருந்து எடுத்துச் செலுத்துவானாகில், அது ஆண் ஆனாலும் சரி, பெண் ஆனாலும் சரி, பழுதற்றிருப்பதைச் செலுத்துவ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ுக்குச் சமாதான பலியைப் படைக்கவேண்டுமென்று ஆட்டு மந்தையிலிருந்து எடுத்துச் செலுத்துவானாகில், அது ஆண் ஆனாலும் சரி, பெண் ஆனாலும் சரி, பழுதற்றிருப்பதைச் செலுத்துவான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ஆட்டுக்குட்டியைப் பலியாகச் செலுத்தவேண்டுமானால், அதைக் கர்த்தருடைய சந்நிதியில் கொண்டுவ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லியின் தலைமேல் தன் கையை வைத்து, ஆசரிப்புக் கூடாரத்துக்கு முன்பாக அதைக் கொல்லக்கடவன்; அப்பொழுது ஆரோனின் குமாரர் அதின் இரத்தத்தைப்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லியின் தலைமேல் தன் கையை வைத்து, ஆசரிப்புக் கூடாரத்துக்கு முன்பாக அதைக் கொல்லக்கடவன்; அப்பொழுது ஆரோனின் குமாரர் அதின் இரத்தத்தைப்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் சமாதான பலியிலே அதின் கொழுப்பையும், நடுவெலும்பிலிருந்து எடுத்த முழு வாலையும், குடல்களை மூடிய கொழுப்பையும், அவைகளின்மேல் இருக்கிற கொழுப்பு முழுவத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் சமாதான பலியிலே அதின் கொழுப்பையும், நடுவெலும்பிலிருந்து எடுத்த முழு வாலையும், குடல்களை மூடிய கொழுப்பையும், அவைகளின்மேல் இருக்கிற கொழுப்பு முழுவத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குண்டிக்காய்களையும், அவைகளின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 எடுத்து, கர்த்தருக்குத் தகனபலியாகச் செலுத்த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குண்டிக்காய்களையும், அவைகளின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 எடுத்து, கர்த்தருக்குத் தகனபலியாகச் செலுத்த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ஆசாரியன் பலிபீடத்தின்மேல் தகனிக்கக்கடவன்; இது கர்த்தருக்கு இடும் தகன ஆகார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செலுத்துவது வெள்ளாடாயிருக்குமானால், அவன் அதை கர்த்தருடைய சந்நிதியில் கொண்டுவ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தலையின்மேல் தன் கையை வைத்து, ஆசரிப்புக் கூடாரத்துக்கு முன்பாக அதைக் கொல்லக்கடவன்; அப்பொழுது ஆரோனின் குமாரர் அதின் இரத்தத்தைப்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தலையின்மேல் தன் கையை வைத்து, ஆசரிப்புக் கூடாரத்துக்கு முன்பாக அதைக் கொல்லக்கடவன்; அப்பொழுது ஆரோனின் குமாரர் அதின் இரத்தத்தைப்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அதிலே குடல்களை மூடிய கொழுப்பையும், அவைகளின்மேலிருக்கிற கொழுப்பு முழுவத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அதிலே குடல்களை மூடிய கொழுப்பையும், அவைகளின்மேலிருக்கிற கொழுப்பு முழுவத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குண்டிக்காய்களையும், அவைகளின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 எடுத்து, கர்த்தருக்குத் தகனபலியாகச் செலுத்த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குண்டிக்காய்களையும், அவைகளின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 எடுத்து, கர்த்தருக்குத் தகனபலியாகச் செலுத்த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ரியன் பலிபீடத்தின்மேல் அவைகளைத் தகனிக்கக்கடவன்; இது சுகந்த வாசனையான தகன ஆகாரம்; கொழுப்பு முழுவதும் கர்த்தருடைய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ரியன் பலிபீடத்தின்மேல் அவைகளைத் தகனிக்கக்கடவன்; இது சுகந்த வாசனையான தகன ஆகாரம்; கொழுப்பு முழுவதும் கர்த்தருடைய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ழுப்பையாவது இரத்தத்தையாவது நீங்கள் புசிக்கலாகாது; இது உங்கள் வாசஸ்தலங்கள் எங்கும் உங்கள் தலைமுறைதோறும் நித்திய கட்டளையாயிருக்கும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ழுப்பையாவது இரத்தத்தையாவது நீங்கள் புசிக்கலாகாது; இது உங்கள் வாசஸ்தலங்கள் எங்கும் உங்கள் தலைமுறைதோறும் நித்திய கட்டளையாயிருக்கும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दि उसका चढ़ावा मेंलबलि का हो, और यदि वह गाय-बैलों में से किसी को चढ़ाए, तो चाहे वह पशु नर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 मादा, पर जो निर्दोष हो उसी को वह यहोवा के आगे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वह अपना हाथ अपने चढ़ावे के पशु के सिर पर रखे और उसको मिलापवाले तम्बू के द्वार पर बलि करे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रून के पुत्र जो याजक है वे उसके लोहू को वेदी की चारों अलंगों पर छिड़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वह मेलबलि में से यहोवा के लिये हवन करे, अर्थात जिस चरबी से अंतडिय़ां ढपी रहती हैं, और जो चरब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में लिपटी रहती है वह भ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दोनों गुर्दे और उनके ऊपर की चरबी जो कमर के पास रहती है, और गुर्दों समेत कलेजे के ऊप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िल्ली, इन सभों को वह अलग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हारून के पुत्र इन को वेदी पर उस होमबलि के ऊपर जलाएं, जो उन लकडिय़ों पर होगी जो आग के ऊपर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यह यहोवा के लिये सुखदायक सुगन्धवाला हव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दि यहोवा के मेलबलि के लिये उसका चढ़ावा भेड़-बकरियों में से हो, तो चाहे वह नर हो या मादा,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निर्दोष हो उसी को वह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दि वह भेड़ का बच्चा चढ़ाता हो, तो उसको यहोवा के साम्हने चढ़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वह अपने चढ़ावे के पशु के सिर पर हाथ रखे और उसको मिलापवाले तम्बू के आगे बलि करे; और हारू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उसके लोहू को वेदी की चारों अलंगों पर छिड़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मेलबलि में से चरबी को यहोवा के लिये हवन करे, अर्थात उसकी चरबी भरी मोटी पूंछ को वह रीढ़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अलग करे, और जो चरबी उन में लिपटी रहत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दोनों गुर्दे, और जो चरबी उनके ऊपर कमर के पास रहती है, और गुर्दों समेत कलेजे के ऊपर की झिल्ल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 सभों को वह अलग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ाजक इन्हें वेदी पर जलाए; यह यहोवा के लिये हवन रूपी भोज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दि वह बकरा वा बकरी चढ़ाए, तो उसे यहोवा के साम्हने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वह अपना हाथ उसके सिर पर रखे, और उसको मिलापवाले तम्बू के आगे बलि करे; और हारून के पुत्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ू को वेदी की चारों अलंगों पर 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वह उस में से अपना चढ़ावा यहोवा के लिये हवन करके चढ़ाए, अर्थात जिस चरबी से अंतडिय़ां ढपी रह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और जो चरबी उन में लिपटी रहती है वह भ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दोनों गुर्दे और जो चरबी उनके ऊपर कमर के पास रहती है, और गुर्दों समेत कलेजे के ऊपर की झिल्ल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 सभों को वह अलग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ाजक इन्हें वेदी पर जलाए; यह तो हवन रूपी भोजन है जो सुखदायक सुगन्ध के लिये होता है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ी चरबी यहोवा क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 तुम्हारे निवासों में तुम्हारी पीढ़ी पीढ़ी के लिये सदा की विधि ठहरेगी कि तुम चरबी और लोहू क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खाओ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2026-10-21T04:46:38Z</dcterms:created>
  <dcterms:modified xsi:type="dcterms:W3CDTF">2026-10-21T04:46:38Z</dcterms:modified>
  <dc:title>लैव्यव्यवस्था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