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the kingdom of heaven is like unto a man that is an householder, which went out early in the morning to hire labourers into his vineyar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the kingdom of heaven is like unto a man that is an householder, which went out early in the morning to hire labourers into his vineya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he had agreed with the labourers for a penny a day, he sent them into his vineya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went out about the third hour, and saw others standing idle in the marketpla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aid unto them; Go all of you also into the vineyard, and whatsoever is right I will give you. And they went their wa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aid unto them; Go all of you also into the vineyard, and whatsoever is right I will give you. And they went their wa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gain he went out about the sixth and ninth hour, and did likewis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bout the eleventh hour he went out, and found others standing idle, and says unto them, Why stand all of you here all the day idl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bout the eleventh hour he went out, and found others standing idle, and says unto them, Why stand all of you here all the day idl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say unto him, Because no man has hired us. He says unto them, Go all of you also into the vineyard; and whatsoever is right, that shall all of you receiv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say unto him, Because no man has hired us. He says unto them, Go all of you also into the vineyard; and whatsoever is right, that shall all of you receiv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when even was come, the lord of the vineyard says unto his steward, Call the labourers, and give them their hire, beginning from the last unto the firs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when even was come, the lord of the vineyard says unto his steward, Call the labourers, and give them their hire, beginning from the last unto the firs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y came that were hired about the eleventh hour, they received every man a penn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when the first came, they supposed that they should have received more; and they likewise received every man a penn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when the first came, they supposed that they should have received more; and they likewise received every man a penn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y had received it, they murmured against the goodman of the hous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ying, These last have wrought but one hour, and you have made them equal unto us, which have borne the burden and heat of the da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aying, These last have wrought but one hour, and you have made them equal unto us, which have borne the burden and heat of the da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he answered one of them, and said, Friend, I do you no wrong: did not you agree with me for a penn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he answered one of them, and said, Friend, I do you no wrong: did not you agree with me for a penn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ake that yours is, and go your way: I will give unto this last, even as unto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ake that yours is, and go your way: I will give unto this last, even as unto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s it not lawful for me to do what I will with mine own? Is yours eye evil, because I am goo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s it not lawful for me to do what I will with mine own? Is yours eye evil, because I am goo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the last shall be first, and the first last: for many be called, but few chose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the last shall be first, and the first last: for many be called, but few chos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sus going up to Jerusalem took the twelve disciples apart in the way, and said unto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ehold, we go up to Jerusalem; and the Son of man shall be betrayed unto the chief priests and unto the scribes, and they shall condemn him to dea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ehold, we go up to Jerusalem; and the Son of man shall be betrayed unto the chief priests and unto the scribes, and they shall condemn him to dea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hall deliver him to the Gentiles to mock, and to scourge, and to crucify him: and the third day he shall rise agai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hall deliver him to the Gentiles to mock, and to scourge, and to crucify him: and the third day he shall rise agai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came to him the mother of Zebedees children with her sons, worshipping him, and desiring a certain thing of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came to him the mother of Zebedees children with her sons, worshipping him, and desiring a certain thing of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aid unto her, What will you? She says unto him, Grant that these my two sons may sit, the one on your right hand, and the other on the left, in your kingdo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aid unto her, What will you? She says unto him, Grant that these my two sons may sit, the one on your right hand, and the other on the left, in your kingdo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aid unto her, What will you? She says unto him, Grant that these my two sons may sit, the one on your right hand, and the other on the left, in your kingdo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Jesus answered and said, All of you know not what all of you ask. Are all of you able to drink of the cup that I shall drink of, and to be baptized with the baptism that I am baptized with? They say unto him, We are ab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Jesus answered and said, All of you know not what all of you ask. Are all of you able to drink of the cup that I shall drink of, and to be baptized with the baptism that I am baptized with? They say unto him, We are abl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Jesus answered and said, All of you know not what all of you ask. Are all of you able to drink of the cup that I shall drink of, and to be baptized with the baptism that I am baptized with? They say unto him, We are ab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ys unto them, All of you shall drink indeed of my cup, and be baptized with the baptism that I am baptized with: but to sit on my right hand, and on my left, is not mine to give, but it shall be given to them for whom it is prepared of my Fath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ys unto them, All of you shall drink indeed of my cup, and be baptized with the baptism that I am baptized with: but to sit on my right hand, and on my left, is not mine to give, but it shall be given to them for whom it is prepared of my Fath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ys unto them, All of you shall drink indeed of my cup, and be baptized with the baptism that I am baptized with: but to sit on my right hand, and on my left, is not mine to give, but it shall be given to them for whom it is prepared of my Fath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ys unto them, All of you shall drink indeed of my cup, and be baptized with the baptism that I am baptized with: but to sit on my right hand, and on my left, is not mine to give, but it shall be given to them for whom it is prepared of my Fathe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 ten heard it, they were moved with indignation against the two brethr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Jesus called them unto him, and said, All of you know that the princes of the Gentiles exercise dominion over them, and they that are great exercise authority upon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Jesus called them unto him, and said, All of you know that the princes of the Gentiles exercise dominion over them, and they that are great exercise authority upon th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Jesus called them unto him, and said, All of you know that the princes of the Gentiles exercise dominion over them, and they that are great exercise authority upon the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it shall not be so among you: but whosoever will be great among you, let him be your ministe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it shall not be so among you: but whosoever will be great among you, let him be your minist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osoever will be chief among you, let him be your servan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osoever will be chief among you, let him be your servan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Even as the Son of man came not to be ministered unto, but to minister, and to give his life a ransom for man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Even as the Son of man came not to be ministered unto, but to minister, and to give his life a ransom for man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s they departed from Jericho, a great multitude followed hi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behold, two blind men sitting by the way side, when they heard that Jesus passed by, cried out, saying, Have mercy on us, O Lord, you son of Davi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behold, two blind men sitting by the way side, when they heard that Jesus passed by, cried out, saying, Have mercy on us, O Lord, you son of Davi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multitude rebuked them, because they should hold their peace: but they cried the more, saying, Have mercy on us, O Lord, you son of Davi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multitude rebuked them, because they should hold their peace: but they cried the more, saying, Have mercy on us, O Lord, you son of Davi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esus stood still, and called them, and said, What will all of you that I shall do unto you?]]></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esus stood still, and called them, and said, What will all of you that I shall do unto you?]]></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y say unto him, Lord, that our eyes may be opene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So Jesus had compassion on them, and touched their eyes: and immediately their eyes received sight, and they followed hi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So Jesus had compassion on them, and touched their eyes: and immediately their eyes received sight, and they followed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ரலோகராஜ்யம் வீட்டெஜமானாகிய ஒரு மனுஷனுக்கு ஒப்பாயிருக்கிறது; அவன் தன் திராட்சத்தோட்ட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யாட்களை அமர்த்த அதிகாலையிலே 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வேலையாட்களுடன் நாளொன்றுக்கு ஒரு பணம் கூலிபேசி, அவர்களைத் தன் திராட்சத்தோட்டத்துக்கு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ன்றாம் மணி வேளையிலும் அவன் புறப்பட்டுப்போய், கடைத்தெருவிலே சும்மா நிற்கிற வேறு சிலரை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ங்களும் திராட்சத்தோட்டத்துக்குப் போங்கள்; நியாயமானபடி உங்களுக்கு கூலி கொடு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ம்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றுபடியும், ஆறாம் ஒன்பதாம் மணிவேளையிலும் அவன் போய் அப்படியே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தினோராம் மணிவேளையிலும் அவன்போய், சும்மா நிற்கிற வேறு சிலரைக்கண்டு: நீங்கள் பகல் முழுவதும்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மா நிற்கிறதென்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ற்கு அவர்கள்: ஒருவனும் எங்களுக்கு வேலையிடவில்லை என்றார்கள். அவன் அவர்களை நோக்கி: நீ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சத்தோட்டத்துக்குப் போங்கள். நியாயமானபடி கூலி பெற்றுக்கொள்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யங்காலத்தில், திராட்சத்தோட்டத்துக்கு எஜமான் தன் காரியக்காரனை நோக்கி: நீ வேலையாட்களை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ந்திவந்தவர்கள் தொடங்கி முந்திவந்தவர்கள்வரைக்கும் அவர்களுக்குக் கூலி கொ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பதினோராம் மணிவேளையில் வேலையமர்த்தப்பட்டவர்கள் வந்து ஆளுக்கு ஒவ்வொரு பணம் வா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ந்தி அமர்த்தப்பட்டவர்கள் வந்து, தங்களுக்கு அதிக கூலி கிடைக்கும் என்று எண்ணினார்கள், அ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ளுக்கு ஒவ்வொரு பணம் வா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வாங்கிக்கொண்டு வீட்டெஜமா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ந்திவந்தவர்களாகிய இவர்கள் ஒரு மணி நேரமாத்திரம் வேலை செய்தார்கள்; பகலின் கஷ்டத்தையும் வெயி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ஷ்ணத்தையும் சகித்த எங்களுக்கு இவர்களைச் சமமாக்கினீரே என்று முறுமுறு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ல் ஒருவனுக்கு அவன் பிரதியுத்தரமாக: சிநேகிதனே, நான் உனக்கு அநியாயஞ்செய்யவில்லை;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ஒரு பணத்துக்கு சம்மதிக்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ன்னுடையதை நீ வாங்கிக்கொண்டு போ, உனக்குக் கொடுத்தது போலப் பிந்தி வந்தவனாகிய இவனுக்கும் கொடு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ய இஷ்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ன்னுடையதை என் இஷ்டப்படிச் செய்ய எனக்கு அதிகாரமில்லையா? நான் தயாளனாயிருக்கிறபடியால்,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கண்ணனாயிருக்க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விதமாக முந்தினோர் பிந்தினோராயும், பிந்தினோர் முந்தினோராயும் இருப்பார்கள்; அழைக்கப்பட்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ர், தெரிந்துகொள்ளப்பட்டவர்களோ சில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யேசு எருசலேமுக்குப்போகும்போது, வழியிலே பன்னிரண்டு சீஷரையும் தனியே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தோ, எருசலேமுக்குப்போகிறோம்; மனுஷகுமாரன் பிரதான ஆசாரியரிடத்திலும் வேதபாரகரி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ப்படுவார்; அவர்கள் அவரை மரண ஆக்கினைக்குள்ளாகத்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ப் பரியாசம்பண்ணவும், வாரினால் அடிக்கவும், சிலுவையில் அறையவும் புறஜாதியா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ப்பார்கள்; ஆகிலும் மூன்றாம் நாளிலே உயிரோடே எழுந்திருப்பா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செபதெயுவின் குமாரருடைய தாய் அவரிடத்தில் வந்து அவரைப்பணிந்து கொண்டு: உம்மிடத்தி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ணப்பம் பண்ணவேண்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 அவளை நோக்கி: உனக்கு என்ன வேண்டும் என்று கேட்டார். அதற்கு அவள்: உம்முடைய ராஜ்யத்தி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கிய இவ்விரண்டுபேரில் ஒருவன் உமது வலது பாரிசத்திலும், ஒருவன் உமது இடதுபாரிச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ருக்கும்படி அருள் செய்யவேண்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யேசு பிரதியுத்தரமாக: நீங்கள் கேட்டுக்கொள்ளுகிறது இன்னது என்று உங்களுக்குத் தெரியவில்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ம் பாத்திரத்தில் நீங்கள் குடிக்கவும், நான் பெறும் ஸ்நானத்தை நீங்கள் பெறவும் கூ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அவர்கள் கூ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 அவர்களை நோக்கி: என் பாத்திரத்தில் நீங்கள் குடிப்பீர்கள், நான் பெறும் ஸ்நானத்தையு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ர்கள்; ஆனாலும் என் வலது பாரிசத்திலும் இடது பாரிசத்திலும் உட்கார்ந்திருக்கும்படி என் பிதா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ர்களுக்கு ஆயத்தம்பண்ணப்பட்டிருக்கிறதோ அவர்களுக்கேயல்லாமல், மற்றொருவருக்கும் அதை அருளுவ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ம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ற்ற பத்துப்பேரும் அதைக்கேட்டு, அந்த இரண்டு சகோதரர் பேரிலும் எரிச்சலா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இயேசு அவர்களை கிட்டவரச்செய்து: புறஜாதியாருடைய அதிகாரிகள் அவர்களை இறுமா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ளுகிறார்கள் என்றும், பெரியவர்கள் அவர்கள் மேல் கடினமாய் அதிகாரஞ்செலுத்துகிறார்கள் என்று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ங்களுக்குள்ளே அப்படி இருக்கலாகாது; உங்களில் எவனாகிலும் பெரியவனாயிருக்க விரும்பி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ப் பணிவிடைக்காரனா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உங்களில் எவனாகிலும் முதன்மையானவனாயிருக்க விரும்பினால், அவன்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னா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டியே, மனுஷகுமாரனும் ஊழியங்கொள்ளும்படி வராமல், ஊழியஞ்செய்யவும், அநேகரை மீட்கும் பொருளா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டைய ஜீவனைக்கொடுக்கவும் வந்தா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ர்கள் எரிகோவிலிருந்து புறப்பட்டுப் போகையில், திரளான ஜனங்கள் அவருக்குப் பின் 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வழியருகே உட்கார்ந்திருந்த இரண்டு குருடர், இயேசு அவ்வழியே வரு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பட்டு: ஆண்டவரே, தாவீதின் குமாரனே, எங்களுக்கு இரங்கும் என்று 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கள் பேசாதிருக்கும்படி அவர்களை ஜனங்கள் அதட்டினார்கள். அவர்களோ: தாவீதின் குமாரனே,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ங்கும் என்று அதிகமாய்க் 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யேசு நின்று, அவர்களைத் தம்மிடத்தில் அழைத்து: நான் உங்களுக்கு என்ன செய்ய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கிறீ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தற்கு அவர்கள்: ஆண்டவரே, எங்கள் கண்களைத் திறக்க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இயேசு மனதுருகி, அவர்கள் கண்களைத் தொட்டார்; உடனே அவர்கள் பார்வையடைந்து, அவ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0]]></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2026-10-21T01:58:11Z</dcterms:created>
  <dcterms:modified xsi:type="dcterms:W3CDTF">2026-10-21T01:58:11Z</dcterms:modified>
  <dc:title>மத்தேயு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