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presProps" Target="presProps.xml"/>
  <Relationship Id="rId14" Type="http://schemas.openxmlformats.org/officeDocument/2006/relationships/viewProps" Target="viewProps.xml"/>
  <Relationship Id="rId1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ேவனே, நீர் என் நியாயத்தை விசாரித்து, பக்தியில்லாத ஜாதியாரோடு எனக்காக வழக்காடி, சூதும் அநியாயமுமான மனுஷனுக்கு என்னைத் தப்புவியு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ேவனே, நீர் என் நியாயத்தை விசாரித்து, பக்தியில்லாத ஜாதியாரோடு எனக்காக வழக்காடி, சூதும் அநியாயமுமான மனுஷனுக்கு என்னைத் தப்புவியு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ன் அரணாகிய தேவன் நீர்; ஏன் என்னைத் தள்ளிவிடுகிறீர்? சத்துருவினால் ஒடுக்கப்பட்டு, நான் ஏன் துக்கத்துடனே திரியவேண்டும்?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உமது வெளிச்சத்தையும் உமது சத்தியத்தையும் அனுப்பியருளும்; அவைகள் என்னை நடத்தி, உமது பரிசுத்த பர்வதத்திற்கும் உமது வாசஸ்தலங்களுக்கும் என்னைக் கொண்டுபோவதாக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உமது வெளிச்சத்தையும் உமது சத்தியத்தையும் அனுப்பியருளும்; அவைகள் என்னை நடத்தி, உமது பரிசுத்த பர்வதத்திற்கும் உமது வாசஸ்தலங்களுக்கும் என்னைக் கொண்டுபோவதாக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நான் தேவனுடைய பீடத்தண்டைக்கும், எனக்கு ஆனந்த மகிழ்ச்சியாயிருக்கிற தேவனிடத்திற்கும் பிரவேசிப்பேன். தேவனே, என் தேவனே, உம்மைச் சுரமண்டலத்தால் துதிப்பே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நான் தேவனுடைய பீடத்தண்டைக்கும், எனக்கு ஆனந்த மகிழ்ச்சியாயிருக்கிற தேவனிடத்திற்கும் பிரவேசிப்பேன். தேவனே, என் தேவனே, உம்மைச் சுரமண்டலத்தால் துதிப்பே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ன் ஆத்துமாவே, நீ ஏன் கலங்குகிறாய்? ஏன் எனக்குள் தியங்குகிறாய்? தேவனை நோக்கிக் காத்திரு; என் முகத்திற்கு இரட்சிப்பும் என் தேவனுமாயிருக்கிறவரை நான் இன்னும் துதிப்பே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ன் ஆத்துமாவே, நீ ஏன் கலங்குகிறாய்? ஏன் எனக்குள் தியங்குகிறாய்? தேவனை நோக்கிக் காத்திரு; என் முகத்திற்கு இரட்சிப்பும் என் தேவனுமாயிருக்கிறவரை நான் இன்னும் துதிப்பே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788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4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దేవా, నాకు న్యాయము తీర్చుము భక్తిలేని జనముతో నా పక్షమున వ్యాజ్యె మాడుము కపటము కలిగి దౌర్జన్య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4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ేయువారి చేతిలోనుండి నీవు నన్ను విడిపించుదువ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4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నీవు నాకు దుర్గమైన దేవుడవు నన్ను త్రోసివేసితి వేమి? నేను శత్రుబాధచేత దుఃఖాక్రాంతుడనై సంచరింప నేల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4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నీ వెలుగును నీ సత్యమును బయలు దేరజేయుము; అవి నాకు త్రోవచూపును అవి నీ పరిశుద్ధ పర్వతమునకును న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4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ివాసస్థలములకును నన్ను తోడుకొని వచ్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4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అప్పుడు నేను దేవుని బలిపీఠమునొద్దకు నాకు ఆనందసంతోషములు కలుగజేయు దేవుని యొద్దకు చేరుదును దేవా న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4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ేవా, సితారా వాయించుచు నీకు కృత జ్ఞతాస్తుతులు చెల్లించెద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4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నా ప్రాణమా, నీవేల క్రుంగియున్నావు? నాలో నీవేల తొందరపడుచున్నావు? దేవునియందు నిరీక్షణ యుంచుము ఆయ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4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ా రక్షణకర్త నా దేవుడు ఇంకను నేనాయనను స్తుతించెద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4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0">
  <a:themeElements>
    <a:clrScheme name="Theme2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2026-10-20T07:33:32Z</dcterms:created>
  <dcterms:modified xsi:type="dcterms:W3CDTF">2026-10-20T07:33:32Z</dcterms:modified>
  <dc:title>కీర్తనలు : 43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