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presProps" Target="presProps.xml"/>
  <Relationship Id="rId76" Type="http://schemas.openxmlformats.org/officeDocument/2006/relationships/viewProps" Target="viewProps.xml"/>
  <Relationship Id="rId7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தேசாந்தரிகளாய்த் திரிகிற மந்திரவாதிகளாகிய யூதரில் சிலர்பொல்லாத ஆவிகள் பிடித்திருந்தவர்கள்மேல் கர்த்தராகிய இயேசுவின் நாமத்தைச் சொல்லத் துணிந்து: பவுல் பிரசங்சிக்கிற இயேசுவின்பேரில் ஆணையிட்டு உங்களுக்குக் கட்டளையிடுகிறோம் எ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ரதான ஆசாரியனாகிய ஸ்கேவா என்னும் ஓர் யூதனுடைய குமாரர் ஏழுபேர் இப்படிச் செய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ொல்லாத ஆவி அவர்களை நோக்கி: இயேசுவை அறிவேன், பவுலையும் அறிவேன், நீங்கள் யார் என்று சொல்லி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ொல்லாத ஆவி அவர்களை நோக்கி: இயேசுவை அறிவேன், பவுலையும் அறிவேன், நீங்கள் யார் என்று சொல்லி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ொல்லாத ஆவியையுடைய மனுஷன் அவர்கள்மேல் பாய்ந்து, பலாத்காரம்பண்ணி, அவர்களை மேற்கொள்ள, அவர்கள் நிருவாணிகளும் காயப்பட்டவர்களுமாகி அந்த வீட்டை விட்டு ஓடிப்போ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ொல்லாத ஆவியையுடைய மனுஷன் அவர்கள்மேல் பாய்ந்து, பலாத்காரம்பண்ணி, அவர்களை மேற்கொள்ள, அவர்கள் நிருவாணிகளும் காயப்பட்டவர்களுமாகி அந்த வீட்டை விட்டு ஓடிப்போ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ு எபேசுவிலே குடியிருந்த யூதர் கிரேக்கர் அனைவருக்கும் தெரியவந்தபோது, அவர்களெல்லாரும் பயமடைந்தார்கள்; கர்த்தராகிய இயேசுவின் நாமம் மகிமைப்பட்ட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ு எபேசுவிலே குடியிருந்த யூதர் கிரேக்கர் அனைவருக்கும் தெரியவந்தபோது, அவர்களெல்லாரும் பயமடைந்தார்கள்; கர்த்தராகிய இயேசுவின் நாமம் மகிமைப்பட்ட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ிசுவாசித்தவர்களில் அநேகர் வந்து, தங்கள் செய்கைகளை வெளிப்படுத்தி அறிக்கையிட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ாயவித்தைக்காரராயிருந்தவர்களில் அநேகர் தங்கள் புஸ்தகங்களைக் கொண்டுவந்து, எல்லாருக்கு முன்பாகச் சுட்டெரித்தார்கள்; அவைகளின் கிரயத்தைத் தொகைபார்த்து, ஐம்பதினாயிரம் வெள்ளிக்காசாகக் கண்ட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ிலர் கடினப்பட்டு அவிசுவாசிகளாகிக் கூட்டத்திற்கு முன்பாக இந்த மார்கத்தை நிந்தித்தபோது, அவன் அவர்களை விட்டு விலகி, சீஷரை அவர்களிலிருந்து பிரித்துக்கொண்டு, திறன்னு என்னும் ஒருவனுடைய வித்தியாச்சாலையிலே அநுதினமும் சம்பாஷித்துக்கொண்டுவந்தான்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ாயவித்தைக்காரராயிருந்தவர்களில் அநேகர் தங்கள் புஸ்தகங்களைக் கொண்டுவந்து, எல்லாருக்கு முன்பாகச் சுட்டெரித்தார்கள்; அவைகளின் கிரயத்தைத் தொகைபார்த்து, ஐம்பதினாயிரம் வெள்ளிக்காசாகக் கண்ட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வ்வளவு பலமாய்க் கர்த்தருடைய வசனம் விருத்தியடைந்து மேற்கொண்ட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வைகள் முடிந்தபின்பு, பவுல் மக்கதோனியா அகாயா என்னும் நாடுகளில் சுற்றிநடந்து, எருசலேமுக்குப்போகும்படி ஆவியில் நிருணயம்பண்ணிக்கொண்டு: நான் அங்கே போனபின்பு ரோமாபுரியையும் பார்க்கவேண்டியதென்று சொல்லி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வைகள் முடிந்தபின்பு, பவுல் மக்கதோனியா அகாயா என்னும் நாடுகளில் சுற்றிநடந்து, எருசலேமுக்குப்போகும்படி ஆவியில் நிருணயம்பண்ணிக்கொண்டு: நான் அங்கே போனபின்பு ரோமாபுரியையும் பார்க்கவேண்டியதென்று சொல்லி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னக்கு உதவிசெய்தவர்களில் இரண்டுபேராகிய தீமோத்தேயுவையும் எரஸ்துவையும் மக்கெதோனியாவுக்கு அனுப்பிவிட்டு; தான் பின்னுஞ் சிலகாலம் ஆசியாவிலே தங்கி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னக்கு உதவிசெய்தவர்களில் இரண்டுபேராகிய தீமோத்தேயுவையும் எரஸ்துவையும் மக்கெதோனியாவுக்கு அனுப்பிவிட்டு; தான் பின்னுஞ் சிலகாலம் ஆசியாவிலே தங்கி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க்காலத்திலே இந்த மார்க்கத்தைக்குறித்துப் பெரிய கலகம் உண்டாயிற்ற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ப்படியென்றால், தெமேத்திரியு என்னும் பேர்கொண்ட ஒரு தட்டான் தியானாளின் கோவிலைப்போல வெள்ளியினால் சிறிய கோவில்களைச் செய்து, தொழிலாளிகளுக்கு மிகுந்த ஆதாயம் வருவித்துக்கொண்டிரு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ப்படியென்றால், தெமேத்திரியு என்னும் பேர்கொண்ட ஒரு தட்டான் தியானாளின் கோவிலைப்போல வெள்ளியினால் சிறிய கோவில்களைச் செய்து, தொழிலாளிகளுக்கு மிகுந்த ஆதாயம் வருவித்துக்கொண்டிரு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ர்களையும் இப்படிப்பட்ட தொழில்செய்கிற மற்ற வேலையாட்களையும் அவன் கூடிவரச்செய்து: மனுஷர்களே, இந்தத் தொழிலினால் நமக்கு நல்ல பிழைப்பு உண்டாயிருக்கிறதென்று அறிவீ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ிலர் கடினப்பட்டு அவிசுவாசிகளாகிக் கூட்டத்திற்கு முன்பாக இந்த மார்கத்தை நிந்தித்தபோது, அவன் அவர்களை விட்டு விலகி, சீஷரை அவர்களிலிருந்து பிரித்துக்கொண்டு, திறன்னு என்னும் ஒருவனுடைய வித்தியாச்சாலையிலே அநுதினமும் சம்பாஷித்துக்கொண்டுவந்தான்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ர்களையும் இப்படிப்பட்ட தொழில்செய்கிற மற்ற வேலையாட்களையும் அவன் கூடிவரச்செய்து: மனுஷர்களே, இந்தத் தொழிலினால் நமக்கு நல்ல பிழைப்பு உண்டாயிருக்கிறதென்று அறிவீ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ப்படியிருக்க, கைகளினால் செய்யப்பட்ட தேவர்கள் தேவர்களல்லவென்று இந்தப் பவுல் என்பவன் சொல்லி, எபேசுவிலேமாத்திரமல்ல, கொஞ்சங்குறைய ஆசியா எங்கும் அநேக ஜனங்களுக்குப் போதித்து, அவர்களை வசப்படுத்திக்கொண்டான் என்று நீங்கள் கண்டும் கேட்டும் இருக்கிறீ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ப்படியிருக்க, கைகளினால் செய்யப்பட்ட தேவர்கள் தேவர்களல்லவென்று இந்தப் பவுல் என்பவன் சொல்லி, எபேசுவிலேமாத்திரமல்ல, கொஞ்சங்குறைய ஆசியா எங்கும் அநேக ஜனங்களுக்குப் போதித்து, அவர்களை வசப்படுத்திக்கொண்டான் என்று நீங்கள் கண்டும் கேட்டும் இருக்கிறீ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னால் நம்முடைய தொழில் அற்றுப்போகும்படியான அபாயம் நேரிட்டிருக்கிறதுமல்லாமல், மகா தேவியாகிய தியானாளுடைய கோவில் எண்ணமற்றுப்போகிறதற்கும், ஆசியா முழுமையும் பூச்சக்கரமும் சேவிக்கிற அவளுடைய மகத்துவம் அழிந்துபோகிறதற்கும் ஏதுவாயிருக்கிறது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னால் நம்முடைய தொழில் அற்றுப்போகும்படியான அபாயம் நேரிட்டிருக்கிறதுமல்லாமல், மகா தேவியாகிய தியானாளுடைய கோவில் எண்ணமற்றுப்போகிறதற்கும், ஆசியா முழுமையும் பூச்சக்கரமும் சேவிக்கிற அவளுடைய மகத்துவம் அழிந்துபோகிறதற்கும் ஏதுவாயிருக்கிறது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் இதைக் கேட்டு, கோபத்தால் நிறைந்து: எபேசியருடைய தியானாளே பெரியவள் என்று சத்தமிட்ட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ட்டணம் முழுவதும் கலகத்தினால் நிறைந்தது. பவுலுக்கு வழித்துணையாய் வந்த மக்கெதோனியராகிய காயுவையும் அரிஸ்தர்க்குவையும் அவர்கள் இழுத்துக்கொண்டு, ஒருமனப்பட்டு அரங்கசாலைக்குப் பாய்ந்தோடின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ட்டணம் முழுவதும் கலகத்தினால் நிறைந்தது. பவுலுக்கு வழித்துணையாய் வந்த மக்கெதோனியராகிய காயுவையும் அரிஸ்தர்க்குவையும் அவர்கள் இழுத்துக்கொண்டு, ஒருமனப்பட்டு அரங்கசாலைக்குப் பாய்ந்தோடின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வுல் கூட்டத்துக்குள்ளே போகமனதாயிருந்தபோது, சீஷர்கள் அவனைப்போகவிடவில்லை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சியாநாட்டுத் தலைவரில் அவனுக்குச் சிநேகிதராயிருந்த சிலரும் அவனிடத்திற்கு ஆள் அனுப்பி அரங்கசாலைக்குள் போகவேண்டாம் என்று எச்சரித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ண்டு வருஷகாலம் இப்படி நடந்ததிலே ஆசியாவில் குடியிருந்த யூதரும் கிரேக்கருமாகிய எல்லாரும் கர்த்தராகிய இயேசுவின் வசனத்தைக் கேட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சியாநாட்டுத் தலைவரில் அவனுக்குச் சிநேகிதராயிருந்த சிலரும் அவனிடத்திற்கு ஆள் அனுப்பி அரங்கசாலைக்குள் போகவேண்டாம் என்று எச்சரித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ூட்டத்தில் அமளியுண்டாகி, சிலர் இப்படியும் சிலர் அப்படியுமாகப் பேசினார்கள்; தாங்கள் கூடிவந்த காரியம் இன்னதென்று அநேகருக்குத் தெரியாதிருந்த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ூட்டத்தில் அமளியுண்டாகி, சிலர் இப்படியும் சிலர் அப்படியுமாகப் பேசினார்கள்; தாங்கள் கூடிவந்த காரியம் இன்னதென்று அநேகருக்குத் தெரியாதிருந்த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யூதர்கள் அலெக்சந்தர் என்பவனை முன்னிற்கத் தள்ளுகையில், கூட்டத்திலே சிலர் அவனை முன்னே இழுத்துவிட்டார்கள். அலெக்சந்தர் கையமர்த்தி, ஜனங்களுக்கு உத்தரவுசொல்ல மனதாயிருந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யூதர்கள் அலெக்சந்தர் என்பவனை முன்னிற்கத் தள்ளுகையில், கூட்டத்திலே சிலர் அவனை முன்னே இழுத்துவிட்டார்கள். அலெக்சந்தர் கையமர்த்தி, ஜனங்களுக்கு உத்தரவுசொல்ல மனதாயிருந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் யூதனென்று அவர்கள் அறிந்தபோது, எபேசியருடைய தியானாளே பெரியவள் என்று இரண்டுமணி நேரமளவும் எல்லாரும் ஏகமாய்ச் சத்தமிட்டுக் கொண்டிருந்த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் யூதனென்று அவர்கள் அறிந்தபோது, எபேசியருடைய தியானாளே பெரியவள் என்று இரண்டுமணி நேரமளவும் எல்லாரும் ஏகமாய்ச் சத்தமிட்டுக் கொண்டிருந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ட்டணத்துச் சம்பிரதியானவன் ஜனங்களை அமர்த்தி எபேசியரே, எபேசியருடைய பட்டணம் மகா தேவியாகிய தியானாளுக்கும் வானத்திலிருந்து விழுந்த சிலைக்கும் கோவிற்பரிசாரகியாயிருக்கிறதை அறியாதவன் உண்டோ?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ட்டணத்துச் சம்பிரதியானவன் ஜனங்களை அமர்த்தி எபேசியரே, எபேசியருடைய பட்டணம் மகா தேவியாகிய தியானாளுக்கும் வானத்திலிருந்து விழுந்த சிலைக்கும் கோவிற்பரிசாரகியாயிருக்கிறதை அறியாதவன் உண்டோ?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ட்டணத்துச் சம்பிரதியானவன் ஜனங்களை அமர்த்தி எபேசியரே, எபேசியருடைய பட்டணம் மகா தேவியாகிய தியானாளுக்கும் வானத்திலிருந்து விழுந்த சிலைக்கும் கோவிற்பரிசாரகியாயிருக்கிறதை அறியாதவன் உண்டோ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ண்டு வருஷகாலம் இப்படி நடந்ததிலே ஆசியாவில் குடியிருந்த யூதரும் கிரேக்கருமாகிய எல்லாரும் கர்த்தராகிய இயேசுவின் வசனத்தைக் கேட்ட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து எதிர்பேசப்படாத காரியமாகையால், நீங்கள் ஒன்றும் பதறிச்செய்யாமல் அமர்ந்திருக்கவேண்ட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ந்த மனுஷரை இங்கே கொண்டுவந்தீர்கள்; இவர்கள் கோவிற்கொள்ளைக்காரருமல்ல, உங்கள் தேவியைத் தூஷிக்கிறவர்களுமல்ல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ந்த மனுஷரை இங்கே கொண்டுவந்தீர்கள்; இவர்கள் கோவிற்கொள்ளைக்காரருமல்ல, உங்கள் தேவியைத் தூஷிக்கிறவர்களுமல்ல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தெமத்திரியுக்கும் அவனைச் சேர்ந்த தொழிலாளிகளுக்கும் ஒருவன்மேல் ஒருகாரியம் உண்டாயிருந்தால், நியாயம் விசாரிக்கிற நாட்களுண்டு, தேசாதிபதிகளும் இருக்கிறார்கள்; ஒருவர்பேரிலொருவர் வழக்காடிக்கொள்ளட்ட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தெமத்திரியுக்கும் அவனைச் சேர்ந்த தொழிலாளிகளுக்கும் ஒருவன்மேல் ஒருகாரியம் உண்டாயிருந்தால், நியாயம் விசாரிக்கிற நாட்களுண்டு, தேசாதிபதிகளும் இருக்கிறார்கள்; ஒருவர்பேரிலொருவர் வழக்காடிக்கொள்ளட்ட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ீங்கள் வேறெ யாதொரு காரியத்தைக்குறித்து விசாரிக்கவேண்டியதானால், அது நியாயசங்கத்திலே தீர்க்கப்பட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ன்றைக்கு உண்டான உலகத்தைக்குறித்து நாம் உத்தரவுசொல்லுகிறதற்கு ஏதுவில்லாதபடியால், இந்தக் கலகத்தைக்குறித்து நாங்கள் விசாரிக்கப்படும்போது, குற்றவாளிகளாகிறதற்கு ஏதுவாயிருப்போம் என்று சொல்லி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ன்றைக்கு உண்டான உலகத்தைக்குறித்து நாம் உத்தரவுசொல்லுகிறதற்கு ஏதுவில்லாதபடியால், இந்தக் கலகத்தைக்குறித்து நாங்கள் விசாரிக்கப்படும்போது, குற்றவாளிகளாகிறதற்கு ஏதுவாயிருப்போம் என்று சொல்லி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ின்பு கூட்டத்தை அனுப்பிவிட்ட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ல்லோ என்பவன் கொரிந்து பட்டணத்திலே இருக்கையில், பவுல் மேடான தேசங்கள் வழியாய்ப் போய் எபேசுவுக்கு வந்தான்; அங்கே சில சீஷரைக் கண்டு: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வுலின் கைகளினாலே தேவன் விசேஷித்த அற்புதங்களைச் செய்தருளின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ல்லோ என்பவன் கொரிந்து பட்டணத்திலே இருக்கையில், பவுல் மேடான தேசங்கள் வழியாய்ப் போய் எபேசுவுக்கு வந்தான்; அங்கே சில சீஷரைக் கண்டு: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விசுவாசிகளானபோது, பரிசுத்த ஆவியைப் பெற்றீர்களா என்று கேட்டான். அதற்கு அவர்கள்: பரிசுத்த ஆவி உண்டென்பதை நாங்கள் கேள்விப்படவே இல்லை என்ற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விசுவாசிகளானபோது, பரிசுத்த ஆவியைப் பெற்றீர்களா என்று கேட்டான். அதற்கு அவர்கள்: பரிசுத்த ஆவி உண்டென்பதை நாங்கள் கேள்விப்படவே இல்லை என்ற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ன்: அப்படியானால் நீங்கள் எந்த ஞானஸ்நானம் பெற்றீர்கள் என்றான். அதற்கு அவர்கள்: யோவான் கொடுத்த ஞானஸ்நானம் பெற்றோம் என்ற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ன்: அப்படியானால் நீங்கள் எந்த ஞானஸ்நானம் பெற்றீர்கள் என்றான். அதற்கு அவர்கள்: யோவான் கொடுத்த ஞானஸ்நானம் பெற்றோம் என்ற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வுல்: யோவான் தனக்குப்பின் வருகிறவராகிய கிறிஸ்து இயேசுவில் விசுவாசிகளாயிருக்கவேண்டும் என்று ஜனங்களுக்குச் சொல்லி மனந்திரும்புதலுக்கு ஏற்ற ஞானஸ்நானத்தைக் கொடுத்தானே என்ற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வுல்: யோவான் தனக்குப்பின் வருகிறவராகிய கிறிஸ்து இயேசுவில் விசுவாசிகளாயிருக்கவேண்டும் என்று ஜனங்களுக்குச் சொல்லி மனந்திரும்புதலுக்கு ஏற்ற ஞானஸ்நானத்தைக் கொடுத்தானே என்ற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ைக் கேட்டபோது அவர்கள்: கர்த்தராகிய இயேசுவின் நாமத்தினாலே ஞானஸ்நானம் பெற்ற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ல்லாமலும் பவுல் அவர்கள்மேல் கைகளை வைத்தபோது, பரிசுத்தாவி அவர்கள்மேல் வந்தார்; அப்பொழுது அவர்கள் அந்நியபாஷைகளைப் பேசித் தீர்க்கதரிசனஞ் சொன்ன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ல்லாமலும் பவுல் அவர்கள்மேல் கைகளை வைத்தபோது, பரிசுத்தாவி அவர்கள்மேல் வந்தார்; அப்பொழுது அவர்கள் அந்நியபாஷைகளைப் பேசித் தீர்க்கதரிசனஞ் சொன்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ுடைய சரீரத்திலிருந்து உறுமால்களையும் கச்சைகளையும் கொண்டுவந்து, வியாதிக்காரர்மேல் போட வியாதிகள் அவர்களைவிட்டு நீங்கிப்போயின; பொல்லாத ஆவிகளும் அவர்களைவிட்டுப் புறப்பட்டன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மனுஷரெல்லாரும் ஏறக்குறையப் பன்னிரண்டுபேராயிருந்த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பவுல் ஜெபஆலயத்தில் பிரவேசித்து, தைரியமாய்ப் பிரசங்கித்து, மூன்று மாதமளவும் தேவனுடைய ராஜ்யத்துக்கடுத்தவைகளைக்குறித்துச் சம்பாஷணைபண்ணி, புத்திசொல்லிக்கொண்டுவந்த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பவுல் ஜெபஆலயத்தில் பிரவேசித்து, தைரியமாய்ப் பிரசங்கித்து, மூன்று மாதமளவும் தேவனுடைய ராஜ்யத்துக்கடுத்தவைகளைக்குறித்துச் சம்பாஷணைபண்ணி, புத்திசொல்லிக்கொண்டுவ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ுடைய சரீரத்திலிருந்து உறுமால்களையும் கச்சைகளையும் கொண்டுவந்து, வியாதிக்காரர்மேல் போட வியாதிகள் அவர்களைவிட்டு நீங்கிப்போயின; பொல்லாத ஆவிகளும் அவர்களைவிட்டுப் புறப்பட்டன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தேசாந்தரிகளாய்த் திரிகிற மந்திரவாதிகளாகிய யூதரில் சிலர்பொல்லாத ஆவிகள் பிடித்திருந்தவர்கள்மேல் கர்த்தராகிய இயேசுவின் நாமத்தைச் சொல்லத் துணிந்து: பவுல் பிரசங்சிக்கிற இயேசுவின்பேரில் ஆணையிட்டு உங்களுக்குக் கட்டளையிடுகிறோம்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ೇಸುವಿನ ಆಣೆ ಎಂದು ನಾವು ನಿಮಗೆ ಹೇಳುತ್ತೇವೆ ಎಂದು ಕರ್ತನಾದ ಯೇಸುವಿನ ಹೆಸರನ್ನು ಪ್ರಯೋಗ ಮಾಡುವದಕ್ಕೆ ತೊಡಗ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ಯಾಜಕರಲ್ಲಿ ಮುಖ್ಯನಾದ ಸ್ಕೇವನೆಂಬ ಒಬ್ಬ ಯೆಹೂದ್ಯನ ಏಳು ಮಂದಿ ಕುಮಾರರು ಹಾಗೆ 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ದರೆ ದುರಾತ್ಮವು ಪ್ರತ್ಯುತ್ತರವಾಗಿ--ನಾನು ಯೇಸುವನ್ನು ಬಲ್ಲೆನು, ಪೌಲನನ್ನೂ ಬಲ್ಲೆನು; ನೀವಾದರೆ ಯಾರು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ೇಳ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ದುರಾತ್ಮಹಿಡಿದಿದ್ದ ಆ ಮನುಷ್ಯನು ಅವರ ಮೇಲೆ ಹಾರಿಬಿದ್ದು ಅವರನ್ನು ಸೋಲಿಸಿ ಬಲಾತ್ಕರಿ ಸಿದ್ದರಿಂದ ಅ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ೆತ್ತಲೆಯಾಗಿ ಗಾಯಗೊಂಡು ಆ ಮನೆಯೊಳಗಿಂದ ಓಡಿ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ಈ ಸಂಗತಿಯು ಎಫೆಸದಲ್ಲಿ ವಾಸವಾಗಿದ್ದ ಎಲ್ಲಾ ಯೆಹೂದ್ಯರಿಗೂ ಗ್ರೀಕರಿಗೂ ತಿಳಿದುಬಂದಾಗ ಅವರೆಲ್ಲರಿಗೆ ಭಯಹಿಡಿ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ಾದ ಯೇಸು ವಿನ ಹೆಸರು ಘನಹೊಂದ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ನಂಬಿದ ಅನೇಕರು ಬಂದು ಒಪ್ಪಿಕೊಂಡು ತಮ್ಮ ಕ್ರಿಯೆಗಳನ್ನು ತೋರಿಸಿ 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ಇದಲ್ಲದೆ ಮಾಟ ಮಂತ್ರಗಳನ್ನು ನಡಿಸಿದ ವರಲ್ಲಿ ಅನೇಕರು ಸಹ ಬಂದು ತಮ್ಮ ಪುಸ್ತಕಗಳನ್ನು ತಂದು ಕೂಡಿಸಿ ಎಲ್ಲರ ಮುಂ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ಕೆಲವರು ತಮ್ಮ ಮನಸ್ಸುಗಳನ್ನು ಕಠಿಣ ಮಾಡಿಕೊಂಡು ನಂಬದೆ ಸಮೂಹದ ಮುಂದೆ ಆ ಮಾರ್ಗವು ಕೆಟ್ಟದ್ದೆಂದು ಹೇಳಲು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ುಟ್ಟುಬಿಟ್ಟರು. ಅವು ಗಳ ಕ್ರಯವನ್ನು ಲೆಕ್ಕಮಾಡಿ ಐವತ್ತು ಸಾವಿರ ಬೆಳ್ಳಿ ನಾಣ್ಯ ಎಂದು ತಿಳಿದು 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ಈ ರೀತಿಯಾಗಿ ದೇವರ ವಾಕ್ಯವು ಬಹಳವಾಗಿ ಹೆಚ್ಚುತ್ತಾ ಪ್ರಬಲ ವ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ಇವುಗಳಾದ ಮೇಲೆ ಪೌಲನು ತಾನು ಮಕೆದೋನ್ಯವನ್ನೂ ಅಖಾಯವನ್ನೂ ಹಾಯ್ದು ಯೆರೂಸಲೇಮಿಗೆ ಹೋಗಬೇಕೆಂದು ಆತ್ಮ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ದ್ದೇಶಿಸಿ--ಅಲ್ಲಿಗೆ ಹೋದಮೇಲೆ ನಾನು ರೋಮ್‌ ವನ್ನು ಸಹ ನೋಡಲೇಬೇಕ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ಹೀಗೆ ಅವನು ತನಗೆ ಉಪಚಾರ ಮಾಡುವವರಲ್ಲಿ ಇಬ್ಬರಾದ ತಿಮೊಥೆಯನನ್ನೂ ಎರಸ್ತನನ್ನೂ ಮಕೆ ದೋನ್ಯಕ್ಕೆ ಕಳುಹಿಸಿ ತಾನಾದರ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ಸ್ಯದಲ್ಲಿ ಕೆಲವು ಕಾಲ ನಿಂ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ಅದೇ ಸಮಯದಲ್ಲಿ ಆ ಮಾರ್ಗದ ವಿಷಯವಾಗಿ ಬಹಳ ಗಲಭೆ ಹುಟ್ಟ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ಹೇಗಂದರೆ ದೇಮೇತ್ರಿಯನೆಂಬ ಒಬ್ಬ ಅಕ್ಕಸಾಲಿಗನು ಬೆಳ್ಳಿಯಿಂದ ಡಯಾನಿಗೆ ಗುಡಿಗಳನ್ನು ಮಾಡಿಸುವವನಾಗಿದ್ದು 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ಸಬಿನವರಿಗೆ ಬಹಳ ಲಾಭವನ್ನುಂಟುಮಾಡುತ್ತ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ಅವನು ಅವರನ್ನೂ ಆ ಕಸಬಿನ ಸಂಬಂಧವಾದ ಕೆಲಸದವರನ್ನೂ ಒಟ್ಟಿಗೆ ಕರೆಯಿಸಿ ಅವರಿಗೆ--ಅಯ್ಯ ಗಳಿರಾ, ಈ ಕೆಲಸದಿಂದ ನಮ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ನ್ನು ಬಿಟ್ಟು ಶಿಷ್ಯರನ್ನು ಬೇರೆ ಮಾಡಿ ತುರನ್ನನ ಶಾಲೆಯಲ್ಲಿ ಪ್ರತಿದಿನವೂ ವಾದ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ಐಶ್ವರ್ಯ ಉಂಟಾ ಗುತ್ತದೆಂದು ನೀವು ಬಲ್ಲ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ಆದರೆ ಕೈಯಿಂದ ಮಾಡಿದವುಗಳು ದೇವರುಗಳಲ್ಲವೆಂದು ಈ ಪೌಲನು ಹೇಳಿ ಎಫೆಸದಲ್ಲಿ ಮಾತ್ರವಲ್ಲದೆ ಸ್ವಲ್ಪ ಕಡಿಮೆ ಆಸ್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ೀಮೆಯಲ್ಲೆಲ್ಲಾ ಬಹಳ ಜನರನ್ನು ಒಡಂಬಡಿಸಿ ತಿರುಗಿಸಿ ಬಿಟ್ಟಿದ್ದಾನೆಂಬದನ್ನು ನೀವು ನೋಡುತ್ತೀರ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ಇದರಿಂದ ನಮ್ಮ ಈ ಉದ್ಯೋಗಕ್ಕೆ ಅಪಾಯ ಬರುವ ಹಾಗಿರುವದಲ್ಲದೆ ಡಯಾನಿ ಮಹಾದೇವಿಯ ಗುಡಿಯು ಗಣನೆಗೆ ಬಾರದೆ ಹೋಗುವ ಹಾ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ಲ್ಲಾ ಆಸ್ಯಸೀಮೆ ಮತ್ತು ಲೊಕವು ಪೂಜಿಸುವ ಈಕೆಯ ವೈಭವವು ನಾಶವಾಗ ತಕ್ಕದೆ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ಅವರು ಈ ಮಾತುಗಳನ್ನು ಕೇಳಿ ರೌದ್ರವುಳ್ಳವರಾಗಿ-- ಎಫೆಸದವರ ಡಯಾನಿಯು ದೊಡ್ಡವಳು ಎಂದು ಕೂಗುತ್ತಾ ಹ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ಆಗ ಊರೆಲ್ಲಾ ಗಲಿಬಿಲಿಯಾಯಿತು; ಪ್ರಯಾಣದಲ್ಲಿ ಪೌಲನಿಗೆ ಜೊತೆಯವರಾಗಿದ್ದ ಮಕೆದೋನ್ಯದ ಗಾಯನನ್ನು ಅರಿಸ್ತಾರ್ಕ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ನರು ಹಿಡಿದುಕೊಂಡು ಒಗ್ಗಟ್ಟಾಗಿ ನಾಟಕ ಶಾಲೆಯೊಳಗೆ ನುಗ್ಗ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ಪೌಲನು ಜನರೊಳಗೆ ಹೋಗ ಬೇಕೆಂದಿದ್ದಾಗ ಶಿಷ್ಯರು ಅವನನ್ನು ಬಿಡ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ಇದಲ್ಲದೆ ಆಸ್ಯದಲ್ಲಿ ಅವನಿಗೆ ಸ್ನೇಹಿತರಾಗಿದ್ದ ಪ್ರಮುಖರಲ್ಲಿ ಕೆಲವರು ಅವನು ನಾಟಕ ಶಾಲೆಯೊಳಗೆ ಹೋಗಿ ಅಪಾಯ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ಇದು ಎರಡು ವರುಷಗಳವರೆಗೂ ನಡೆದದ್ದರಿಂದ ಆಸ್ಯದಲ್ಲಿ ವಾಸವಾಗಿದ್ದ ಯೆಹೂದ್ಯರೂ ಗ್ರೀಕರೂ ಕರ್ತನಾದ ಯೇಸು ಕ್ರಿಸ್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ುರಿಮಾಡಿಕೊಳ್ಳ ಬಾರದೆಂದು ಅವನಿಗೆ ಹೇಳಿ ಕಳುಹ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ಯಾಕಂದರೆ ಕೆಲವರು ಒಂದು ಬಗೆಯಾಗಿ ಮತ್ತೆ ಕೆಲವರು ಇನ್ನೊಂದು ಬಗೆಯಾಗಿ ಕೂಗುತ್ತಿದ್ದರು. ಸಭೆಯು ಗಲಿಬಿಲಿಯಾಗಿತ್ತ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ತ್ತು ಹೆಚ್ಚಾದ ಜನರಿಗೆ ತಾವು ಕೂಡಿಬಂದಿದ್ದ ಕಾರಣವು ಗೊತ್ತಿರ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ಅವರು ಅಲೆಕ್ಸಾಂದ್ರನನ್ನು ಸಮೂಹ ದೊಳಗಿಂದ ಹೊರಗೆ ತಂದಾಗ ಯೆಹೂದ್ಯರು ಅವನನ್ನು ಮುಂದೆ ತಂದರು. ಆಗ ಅಲೆಕ್ಸಾಂದ್ರ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ೈಸನ್ನೆ ಮಾಡಿ ಜನರಿಗೆ ಪ್ರತಿವಾದ ಮಾಡ ಬೇಕೆಂದ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ಆದರೆ ಅವನು ಯೆಹೂದ್ಯನೆಂದು ತಿಳಿದಾಗ ಎಲ್ಲರೂ ಒಂದೇ ಶಬ್ದದಿಂದ--ಎಫೆಸದವರ ಡಯಾನಿ ದೊಡ್ಡವಳು ಎಂದು ಹೆಚ್ಚು ಕಡಿಮ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ರಡು ಘಂಟೆ ಹೊತ್ತು ಕೂಗ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ಆಗ ಪುರಸಭೆಯ ಕಾರ್ಯದರ್ಶಿಯು ಜನರನ್ನು ಸಮಾಧಾನಪಡಿಸಿ ಹೇಳಿದ್ದೇನಂದರೆ--ಎಫೆಸದ ಜನರೇ, ಎಫೆಸದವರ ಈ ಪಟ್ಟಣ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ಹಾದೇವತೆಯಾದ ಡಯಾನಿಯನ್ನೂ ಬೃಹಸ್ಪತಿಯಿಂದ ಕೆಳಗೆ ಬಿದ್ದ ಪ್ರತಿಮೆಯನ್ನೂ ಹೇಗೆ ಆರಾದ್ಧಿಸುವದೆಂದು ತಿಳಿಯದ ಮನುಷ್ಯ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ವನ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ಕ್ಯವನ್ನು ಕ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ಈ ಸಂಗತಿ ಅಲ್ಲವೆನ್ನುವದಕ್ಕೆ ಯಾರಿಂದಲೂ ಆಗದಿರುವದರಿಂದ ನೀವು ಶಾಂತಿ ಯಿಂದಿರಬೇಕು; ದುಡುಕಿನಿಂದ ಏನೂ ಮಾಡ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ಯಾಕಂದರೆ ನೀವು ತಂದಿರುವ ಈ ಮನುಷ್ಯರು ದೇವಸ್ಥಾನಗಳನ್ನು ದೋಚಿಕೊಳ್ಳುವವರೂ ಅಲ್ಲ, ನಿಮ್ಮ ದೇವಿಯನ್ನು ದೂಷಿಸುವವ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ಹೀಗಿರುವದರಿಂದ ದೇಮೇತ್ರಿಯನಿಗೂ ಅವನ ಪಕ್ಷವನ್ನು ಹಿಡಿದಿರುವ ಕಸಬಿನವರಿಗೂ ಯಾವನ ಮೇಲಾದರೂ ವ್ಯವಹಾರವಿದ್ದರೆ ಕಾನೂ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ದೆ, ಅಧಿಪತಿಗಳಿದ್ದಾರೆ, ಒಬ್ಬರ ಮೇಲೊಬ್ಬರು ವ್ಯಾಜ್ಯ ವಾಡಿಕೊಳ್ಳ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ನೀವು ಬೇರೆ ವಿಷಯವಾಗಿ ಏನಾ ದರೂ ವಿಚಾರಣೆ ಬೇಕಾದರೆ ಅದು ನೆರೆದು ಬಂದ ನ್ಯಾಯಸಭೆಯಲ್ಲಿ ತೀರ್ಮಾನಿಸಲ್ಪ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ಯಾಕಂ ದರೆ ಈ ಜನಸಂದಣಿಯನ್ನು ಕುರಿತಾಗಿ ಸಮಾಧಾನ ಹೇಳುವದಕ್ಕೆ ಯಾವ ಕಾರಣವೂ ಇಲ್ಲದಿರುವದರಿಂದ ಈ ದಿನದ ದಂಗ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ಷಯವಾಗಿ ನ್ಯಾಯವಿಚಾರಣೆಗೆ ಗುರಿಯಾಗುವವರಾಗಿದ್ದೇವೆ ಎಂದು ಹೇಳ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ಅವನು ಆ ಗುಂಪನ್ನು ಹಾಗೆ ಕಳುಹಿಸಿಬ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ಇದಾದ ಮೇಲೆ ಅಪೊಲ್ಲೋಸನು ಕೊರಿಂಥದಲ್ಲಿದ್ದಾಗ ಪೌಲನು ಮೇಲ್ಭಾ ಗದ ತೀರಗಳನ್ನು ದಾಟಿ ಎಫೆಸಕ್ಕೆ ಬಂದು ಕೆಲವು ಮಂದ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ದೇವರು ಪೌಲನ ಕೈಯಿಂದ ವಿಶೇಷವಾದ ಮಹತ್ಕಾರ್ಯಗಳನ್ನು ನಡಿಸುತ್ತಾ ಇದ್ದದ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ಶಿಷ್ಯರನ್ನು ಕ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ಅವರಿಗೆ--ನೀವು ನಂಬಿದಾಗ ಪವಿತ್ರಾತ್ಮನನ್ನು ಹೊಂದಿದಿರೋ ಎಂದು ಕೇಳಿದ್ದಕ್ಕೆ ಅವರು ಅವನಿಗೆ--ಪವಿತ್ರಾತ್ಮನು ಇದ್ದ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ೆಂಬದು ನಾವು ಕೇಳಲೇ ಇಲ್ಲ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ಗ ಅವನು ಅವರಿಗೆ--ನೀವು ಯಾವದಕ್ಕಾಗಿ ಬಾಪ್ತಿಸ್ಮ ಮಾಡಿಸಿಕೊಂಡಿರಿ ಎಂದು ಕೇಳಿದನು. ಅದಕ್ಕವರು--ಯೋಹಾನ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ಾಪ್ತಿಸ್ಮಕ್ಕನುಸಾರವಾಗಿ ಮಾಡಿಸಿ ಕೊಂಡೆವು ಎಂದು ಹ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ಗ ಪೌಲನು--ನಿಜವಾಗಿಯೂ ಯೋಹಾನನು ತನ್ನ ಹಿಂದೆ ಬರುವಾತ ನನ್ನು ಅಂದರೆ ಕ್ರಿಸ್ತ ಯೇಸುವನ್ನು ನಂಬಬೇಕೆಂದು ಜನರ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 ಮಾನಸಾಂತರದ ಬಾಪ್ತಿಸ್ಮದಿಂದ ಬಾಪ್ತಿಸ್ಮ ಮಾಡಿಸಿದನ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ವರು ಆ ಮಾತನ್ನು ಕೇಳಿ ಕರ್ತನಾದ ಯೇಸುವಿನ ಹೆಸರಿನಲ್ಲಿ ಬಾಪ್ತಿಸ್ಮ ಮಾಡಿಸಿ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ಗ ಪೌಲನು ಅವರ ಮೇಲೆ ಕೈಗಳನ್ನಿಡಲು ಪವಿತ್ರಾತ್ಮನು ಅವರ ಮೇಲೆ ಬಂದನು; ಅವರು ಭಾಷೆಗಳನ್ನಾಡಿದರು ಮತ್ತ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ವಾದ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ಜನರು ಅವನ ಮೈಮೇಲಿನಿಂದ ಕೈವಸ್ತ್ರಗಳನ್ನೂ ಉಡಿವಸ್ತ್ರಗಳನ್ನೂ ತಂದು ರೋಗಿಗಳ ಮೇಲೆ ಹಾಕಲು ಅವರವರ ರೋಗ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ವರು ಸುಮಾರು ಹನ್ನೆರಡು ಮಂದಿ ಗಂಡಸ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ಪೌಲನು ಅಲ್ಲಿಯ ಸಭಾಮಂದಿರದೊಳಗೆ ಹೋಗಿ ಮೂರು ತಿಂಗಳು ಅಲ್ಲಿಯೇ ದೇವರ ರಾಜ್ಯದ ವಿಷಯ ಗಳನ್ನು ಕುರಿತು ವಾದಿಸುತ್ತ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ನರನ್ನು ಒಡಂಬಡಿಸುತ್ತಾ ಧೈರ್ಯದಿಂದ ಮಾತನ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ಸಿಯಾದವು, ದೆವ್ವಗಳೂ ಬಿಟ್ಟುಹೋ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ಗ ದೆವ್ವ ಬಿಡಿಸುವವರಾಗಿ ದೇಶಸಂಚಾರ ಮಾಡುತ್ತಿದ್ದ ಯೆಹೂದ್ಯರಲ್ಲಿ ಕೆಲವರು ದುರಾತ್ಮ ಹಿಡಿದವ ರಿಗೆ--ಪೌಲನು ಸಾರ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2026-09-07T04:54:57Z</dcterms:created>
  <dcterms:modified xsi:type="dcterms:W3CDTF">2026-09-07T04:54:57Z</dcterms:modified>
  <dc:title>ಅಪೊಸ್ತಲರ ಕೃತ್ಯಗಳು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