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refore, holy brethren, partakers of the heavenly calling, consider the Apostle and High Priest of our profession, Christ Jesus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refore, holy brethren, partakers of the heavenly calling, consider the Apostle and High Priest of our profession, Christ Jesus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o was faithful to him that appointed him, as also Moses was faithful in all his hous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o was faithful to him that appointed him, as also Moses was faithful in all his hous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is man was counted worthy of more glory than Moses, inasmuch as he who has built the house has more honour than the hous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is man was counted worthy of more glory than Moses, inasmuch as he who has built the house has more honour than the hous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every house is built by some man; but he that built all things is Go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Moses verily was faithful in all his house, as a servant, for a testimony of those things which were to be spoken after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Moses verily was faithful in all his house, as a servant, for a testimony of those things which were to be spoken after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Christ as a son over his own house; whose house are we, if we hold fast the confidence and the rejoicing of the hope firm unto the en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Christ as a son over his own house; whose house are we, if we hold fast the confidence and the rejoicing of the hope firm unto the en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Christ as a son over his own house; whose house are we, if we hold fast the confidence and the rejoicing of the hope firm unto the en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refore (as the Holy Spirit says, To day if all of you will hear his voice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arden not your hearts, as in the provocation, in the day of temptation in the wilderness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arden not your hearts, as in the provocation, in the day of temptation in the wilderness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your fathers tempted me, proved me, and saw my works forty year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your fathers tempted me, proved me, and saw my works forty year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refore I was grieved with that generation, and said, They do always go astray in their heart; and they have not known my way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refore I was grieved with that generation, and said, They do always go astray in their heart; and they have not known my way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o I swore in my wrath, They shall not enter into my rest.)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ake heed, brethren, lest there be in any of you an evil heart of unbelief, in departing from the living Go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ake heed, brethren, lest there be in any of you an evil heart of unbelief, in departing from the living Go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exhort one another daily, while it is called To day; lest any of you be hardened through the deceitfulness of si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exhort one another daily, while it is called To day; lest any of you be hardened through the deceitfulness of si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e are made partakers of Christ, if we hold the beginning of our confidence steadfast unto the end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e are made partakers of Christ, if we hold the beginning of our confidence steadfast unto the end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le it is said, To day if all of you will hear his voice, harden not your hearts, as in the provocation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le it is said, To day if all of you will hear his voice, harden not your hearts, as in the provocatio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some, when they had heard, did provoke: nevertheless not all that came out of Egypt by Mose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some, when they had heard, did provoke: nevertheless not all that came out of Egypt by Mose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with whom was he grieved forty years? was it not with them that had sinned, whose carcasses fell in the wilderness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with whom was he grieved forty years? was it not with them that had sinned, whose carcasses fell in the wilderness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o whom swore he that they should not enter into his rest, but to them that believed not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o whom swore he that they should not enter into his rest, but to them that believed not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So we see that they could not enter in because of unbelief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பரம அழைப்புக்குப் பங்குள்ளவர்களாகிய பரிசுத்த சகோதரரே, நாம் அறிக்கைபண்ண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ும் பிரதான ஆசாரியருமாயிருக்கிற கிறிஸ்து இயேசுவைக் கவனித்துப்பாருங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தேவனுடைய வீட்டில் எங்கும் உண்மையுள்ளவனாயிருந்ததுபோல, இவரும் தம்மை ஏற்படுத்தினவ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ுள்ளவர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ட்டை உண்டுபண்ணினவன் வீட்டைப்பார்க்கிலும் அதிக கனத்திற்குரியவனாயிருக்கிறான்; அது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ோசேயைப்பார்க்கிலும் இவர் அதிக மகிமைக்குப் பாத்திர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எந்த வீடும் ஒருவனால் உண்டாக்கப்படும்; எல்லாவற்றையும் உண்டுபண்ணினவர் தே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ொல்லப்படப்போகிற காரியங்களுக்குச் சாட்சியாக, மோசே பணிவிடைக்காரனாய், அவருடைய வீட்டில் எ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ுள்ளவன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வோ அவருடைய வீட்டிற்கு மேற்பட்டவரான குமாரனாக உண்மையுள்ளவராயிருக்கிறார்; நம்பிக்கைய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ும் தைரியத்தையும் மேன்மைபாராட்டலையும் முடிவுபரியந்தம் உறுதியாய்ப் பற்றிக்கொண்டிருப்போமாக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ே அவருடைய வீடாயிரு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பரிசுத்த ஆவியானவர் சொல்லுகிறபடியே இன்று அவருடைய சத்தத்தைக் கேட்பீர்களாக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னாந்தரத்திலே கோபமூட்டினபோதும், சோதனைநாளிலும் நடந்ததுபோல, உங்கள் இருதய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ினப்படுத்த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உங்கள் பிதாக்கள் என்னைச் சோதித்து, என்னைப் பரீட்சைபார்த்து, நாற்பது வருஷகால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களைக் க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, நான் அந்தச் சந்ததியை அரோசித்து, அவர்கள் எப்பொழுதும் வழுவிப்போகிற இருதயமுள்ள ஜனமென்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ுடைய வழிகளை அறியாதவர்களென்றும் சொல்ல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இளைப்பாறுதலில் அவர்கள் பிரவேசிப்பதில்லையென்று என்னுடைய கோபத்திலே ஆணையிட்ட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ஜீவனுள்ள தேவனைவிட்டு விலகுவதற்கேதுவான அவிசுவாசமுள்ள பொல்லாத இருத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ிலொருவனுக்குள்ளும் இராதபடிக்கு நீங்கள் எச்சரிக்கையா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ஒருவனாகிலும் பாவத்தின் வஞ்சனையினாலே கடினப்பட்டுப் போகாதபடிக்கு, இன்று என்னப்படுமள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ோறும் ஒருவருக்கொருவர் புத்திசொல்ல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ஆரம்பத்திலே கொண்ட நம்பிக்கையை முடிவுபரியந்தம் உறுதியாய்ப்பற்றிக்கொண்டிருப்போமாக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வினிடத்தில் பங்குள்ளவர்களாயிரு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அவருடைய சத்தத்தைக் கேட்பீர்களாகில், கோபமூட்டுதலில் நடந்ததுபோல உங்கள் இருதய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ினப்படுத்தாதிருங்கள் என்று சொல்லியிருக்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ட்டவர்களில் கோபமூட்டினவர்கள் யார்? மோசேயினால் எகிப்திலிருந்து புறப்பட்ட யாவரும் அப்பட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தார்கள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, அவர் நாற்பது வருஷமாய் யாரை அரோசித்தார்? பாவஞ்செய்தவர்களையல்லவா? அவர்களுடைய சவ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னாந்தரத்தில் விழுந்துபோயிற்ற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, என்னுடைய இளைப்பாறுதலில் பிரவேசிப்பதில்லையென்று அவர் யாரைக்குறித்து ஆணையிட்ட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ியாதவர்களைக் குறித்த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அவிசுவாசத்தினாலே அவர்கள் அதில் பிரவேசிக்கக்கூடாமற்போனார்களென்று பார்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2026-09-16T23:54:05Z</dcterms:created>
  <dcterms:modified xsi:type="dcterms:W3CDTF">2026-09-16T23:54:05Z</dcterms:modified>
  <dc:title>எபிரெயர்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