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holy brethren, partakers of the heavenly calling, consider the Apostle and High Priest of our profession, Christ Jesu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holy brethren, partakers of the heavenly calling, consider the Apostle and High Priest of our profession, Christ Jesu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was faithful to him that appointed him, as also Moses was faithful in all his hou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was faithful to him that appointed him, as also Moses was faithful in all his ho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man was counted worthy of more glory than Moses, inasmuch as he who has built the house has more honour than the hou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man was counted worthy of more glory than Moses, inasmuch as he who has built the house has more honour than the hous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every house is built by some man; but he that built all things is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oses verily was faithful in all his house, as a servant, for a testimony of those things which were to be spoken after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oses verily was faithful in all his house, as a servant, for a testimony of those things which were to be spoken after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fore (as the Holy Spirit says, To day if all of you will hear his voice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s, as in the provocation, in the day of temptation in the wilderness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s, as in the provocation, in the day of temptation in the wilderness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s forty yea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s forty yea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I was grieved with that generation, and said, They do always go astray in their heart; and they have not known my way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I was grieved with that generation, and said, They do always go astray in their heart; and they have not known my way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I swore in my wrath, They shall not enter into my rest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ake heed, brethren, lest there be in any of you an evil heart of unbelief, in departing from the living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ake heed, brethren, lest there be in any of you an evil heart of unbelief, in departing from the living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xhort one another daily, while it is called To day; lest any of you be hardened through the deceitfulness of si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xhort one another daily, while it is called To day; lest any of you be hardened through the deceitfulness of s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are made partakers of Christ, if we hold the beginning of our confidence steadfast unto the end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are made partakers of Christ, if we hold the beginning of our confidence steadfast unto the end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le it is said, To day if all of you will hear his voice, harden not your hearts, as in the provocatio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le it is said, To day if all of you will hear his voice, harden not your hearts, as in the provocatio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some, when they had heard, did provoke: nevertheless not all that came out of Egypt by Mos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some, when they had heard, did provoke: nevertheless not all that came out of Egypt by Mos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ith whom was he grieved forty years? was it not with them that had sinned, whose carcasses fell in the wildernes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ith whom was he grieved forty years? was it not with them that had sinned, whose carcasses fell in the wilderness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o whom swore he that they should not enter into his rest, but to them that believed not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o whom swore he that they should not enter into his rest, but to them that believed not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o we see that they could not enter in because of unbelie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7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யைப்பார்க்கிலும் இவர் அதிக மகிமைக்குப் பாத்தி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ே அவருடைய வீடாய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னப்படுத்த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க்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வழிகளை அறியாதவர்களென்றும்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லொருவனுக்குள்ளும் இராதபடிக்கு நீங்கள் எச்சர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ோறும் ஒருவருக்கொருவர் புத்தி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ினிடத்தில் பங்குள்ளவர்களாய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னப்படுத்தாதிருங்கள் என்று சொல்லி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ார்கள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த்தில் விழுந்துபோ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ாதவர்களைக் குறித்த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2026-11-02T06:40:02Z</dcterms:created>
  <dcterms:modified xsi:type="dcterms:W3CDTF">2026-11-02T06:40:02Z</dcterms:modified>
  <dc:title>எபிரெயர்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