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ப்பனாகிய நான் சத்தியத்தின்படி நேசிக்கிற பிரியமான காய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னே, உன் ஆத்துமா வாழ்கிறதுபோல நீ எல்லாவற்றிலும் வாழ்ந்து சுகமாயிருக்கும்படி வேண்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் வந்து நீ சத்தியத்திலே நடந்துகொள்ளுகிறாய் என்று உன்னுடைய உண்மையைக்குறித்துச் சாட்சி கொடுத்தபோது மிகவும் சந்தோஷப்ப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ள்ளைகள் சத்தியத்திலே நடக்கிறார்கள் என்று கேள்விப்படுகிற சந்தோஷத்திலும் அதிகமான சந்தோஷம் எனக்கு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னே, நீ சகோதரருக்கும் அந்நியருக்கும் செய்கிற யாவற்றையும் உண்மையாய்ச் செய்கிற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ன்னுடைய அன்பைக் குறித்துச் சபைக்குமுன்பாகச் சாட்சிசொன்னார்கள்; தேவனுக்கு முன்பாகப் பாத்திரமானபடி அவர்களை நீ வழிவிட்டனுப்பின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 அவர்கள் புறஜாதியாரிடத்தில் ஒன்றும் வாங்காமல் அவருடைய நாமத்தினிமித்தம் புறப்பட்டு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ம் சத்தியத்திற்கு உடன்வேலையாட்களாயிருக்கும்படி அப்படிப்பட்டவர்களைச் சேர்த்துக்கொள்ள கடனாளி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ாம் சத்தியத்திற்கு உடன்வேலையாட்களாயிருக்கும்படி அப்படிப்பட்டவர்களைச் சேர்த்துக்கொள்ள கடனாளிகளா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சபைக்கு எழுதினேன்; ஆனாலும் அவர்களில் மேன்மையாயிருக்க விரும்புகிற தியோத்திரேப்பு என்பவன் எங்களை ஏற்றுக்கொள்ள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படியால் நான் வந்தால், அவன் எங்களுக்கு விரோதமாய்ப் பொல்லாத வார்த்தைகளை அலப்பி, செய்துவருகிற கிருபைகளை நினைத்துக்கொள்வேன். அவன் இப்படிச் செய்துவருவதும் போதாமல், தான் சகோதரரை ஏற்றுக்கொள்ளாமலிருக்கிறதுமன்றி, ஏற்றுக்கொள்ள மனதாயிருக்கிறவர்களையும் தடைசெய்து, சபைக்குப் புறம்பே தள்ள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னே, நீ தீமையானதைப் பின்பற்றாமல், நன்மையானதைப் பின்பற்று, நன்மைசெய்கிறவன் தேவனால் உண்டாயிருக்கிறான்; தீமைசெய்கிறவன் தேவனைக் காண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ேத்திரியு எல்லாராலும் நற்சாட்சிபெற்றதுமல்லாமல், சத்தியத்தாலும் நற்சாட்சிபெற்றவன்; நாங்களும் சாட்சிகொடுக்கிறோம், எங்கள் சாட்சி மெய்யென்று அறி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தவேண்டிய காரியங்கள் அநேகமுண்டு; ஆனால் மையினாலும் இறகினாலும் எழுத எனக்கு மன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க்கிரமாய் உன்னைக் காணலாமென்று நம்பியிருக்கிறேன், அப்பொழுது முகமுகமாய் பேசிக்கொள்ளுவோம். உனக்குச் சமாதானம் உண்டாவதாக. சிநேகிதர் உனக்கு வாழ்த்துதல் சொல்லுகிறார்கள். சிநேகிதரைப் பேர்பேராக வாழ்த்துவாயாக.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ના પર હું સત્યમાં પ્રેમ રાખું છું,તે પ્રિય ગાયસ જોગ લખિતંગ વડીલ તરફથી કુશળત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પ્રિય મિત્ર, હું જાણું છું તારો આત્મા કુશળ છે. તેથી હું પ્રાર્થના કરું છું કે તું બધ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શળ રહે. અને હુ પ્રાર્થના કરું છું કે તું તંદુરસ્ત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ેટલાએક ખ્રિસ્તમાં ભાઈઓ આવ્યા અને તારા જીવનના સત્ય વિષે મને કહ્યું. તેઓએ મને કહ્યુ કે તું સત્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ને અનુસરી રહ્યો છે. તેથી હું ઘણો ખુ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હું સાંભળું છું કે મારાં બાળકો સત્યના માર્ગને અનુસરે છે ત્યારે મને હંમેશા સૌથી વધુ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પ્રિય મિત્ર, તું ખ્રિસ્તમાં ભાઈઓને માટે હા, પારકા ભાઈઓને માટે પણ, તું જે કંઈ કરે છે ત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નારને યોગ્ય કામ કરે છે. તુ જેને જાણતો નથી એવા ભાઈઓને પણ તું મદદ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ભાઈઓએ મંડળીને તારા પ્રેમ વિશે વાત કરી છે. કૃપા કરીને તેઓનો પ્રવાસ ચાલુ રાખવામાં તેઓને મદદ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પ્રસન્ન થાય તે રીતે તેઓને મદદ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ભાઈઓ ખ્રિસ્તની સેવા કરવા માટે આજુબાજુ પ્રવાસ કરી રહ્યા છે. તેઓ જે લોકો વિશ્વાસીઓ નથી તેઓની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પ્રકારની મદદનો સ્વીકાર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આપણે આ ભાઈઓને મદદ કરવી જોઈએ. જ્યારે આપણે તેઓને મદદ કરીએ છીએ, ત્યારે આપણે તેઓના સત્ય માટ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માં સહભાગી થઈ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મંડળીને પત્ર લખ્યો છે.પણ દિયોત્રફેસ અમે જે કહીએ છીએ તે ધ્યાનપૂર્વક સાંભળતો નથી. તે હંમે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ો આગેવાન થવા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યારે હું આવીશ, ત્યારે હું દિયોત્રફેસ શું કરે છે તે વિશે કહીશ. તે જૂઠુ બોલે છે અને અમાર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ંડું બોલે છે. પરંતુ તે જે બધું કરે છે તે એટલું જ નથી! તે જે ભાઈઓ ખ્રિસ્તની સેવાનાં કામો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મદદ કરવાની પણ ના પાડે છે. દિયોત્રફેસ પેલા લોકો જે ભાઈઓને મદદ કરવા ઈચ્છે છે તેઓને પણ અટક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લોકોને મંડળીમાંથી બહિષ્કૃ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પ્રિય મિત્ર, જે ખરાબ છે તેને અનુસરો નહિ; જે સારું છે તેને અનુસરો. જે વ્યક્તિ સારું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 તે દેવથી છે. પણ જે વ્યક્તિ દુષ્ટ કાર્ય કરે છે તેણે કદી દેવને ઓળખ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ધા લોકો દેમેત્રિયસ વિષે સારું બોલે છે. અને તેઓ જે કહે છે તે સાથે સત્ય સંમત થાય છે. આપણે પણ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ારું કહીએ છીએ. અને તમે જાણો છો કે આપણે જે કહીએ છીએ તે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ી પાસે ઘણું છે જે મારે તમને કહેવું છે. પણ હું શાહી અને કલમનો ઉપયોગ કરવા ઈચ્છ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જલ્દીથી તારી મુલાકાત લેવાની આશા રાખું છું. પછી આપણે સાથે મળીને વાતો કરી શક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ને શાંતિ થાઓ. જે મિત્રો અહીં મારી સાથે છે તેઓ તને ક્ષેમકુશળ કહે છે. મહેરબાની કરીને ત્યાંના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ત્રોને વ્યક્તિગત રીતે અમારો પ્રેમ અને ક્ષેમકુશળ કહ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૩ યોહા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2026-10-20T04:39:55Z</dcterms:created>
  <dcterms:modified xsi:type="dcterms:W3CDTF">2026-10-20T04:39:55Z</dcterms:modified>
  <dc:title>૩ યોહાન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