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போதும் வெட்கமடையாதபடி 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 இரட்ச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 கன்மலையும் என் கோட்டையுமாய் இ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 கன்மலையும் என் கோட்டையுமாய் இ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ே, துன்மார்க்கனுடைய கைக்கும், நியாயக்கேடும் கொடுமையுமுள்ளவனுடைய கைக்கும் என்னைத் தப்புவ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ே, நீரே என் நோக்கமும், என் சிறுவயது தொடங்கி என் நம்பிக்கையுமாயிர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 எடுத்தவர் நீரே; உம்மையே நான் எப்பொழுதும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 எடுத்தவர் நீரே; உம்மையே நான் எப்பொழுதும் து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ருக்கு நான் ஒரு புதுமை போலானேன்; நீரோ எனக்குப் பலத்த அடைக்கலமாயி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வாய் உமது துதியினாலும், நாள்தோறும் உமது மகத்துவத்தினாலும் நிறைந்தி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ிர்ந்தவயதில் என்னைத் தள்ளிவிடாமலும், என் பெலன் ஒடுங்கும்போது என்னைக் கைவிடாமலும் இ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 ஆலோசனைபண்ண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 ஆலோசனைபண்ணி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வனைக் கைவிட்டார், அவனைத் தொடர்ந்து பிடியுங்கள்; அவனை விடுவிப்பார் இல்லை என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வனைக் கைவிட்டார், அவனைத் தொடர்ந்து பிடியுங்கள்; அவனை விடுவிப்பார் இல்லை என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எனக்குத் தூரமாயிராதேயும்; என் தேவனே, எனக்குச் சகாயம்பண்ணத் தீவிர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 நிந்தையாலும் இலச்சையாலும் மூடப்படவுங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எப்பொழுதும் நம்பிக்கைகொண்டிருந்து, மேன்மேலும் உம்மைத் துத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ாய் நாள்தோறும் உமது நீதியையும் உமது இரட்சிப்பையும் சொல்லும்; அவைகளின் தொகையை நான் அறிய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ாய் நாள்தோறும் உமது நீதியையும் உமது இரட்சிப்பையும் சொல்லும்; அவைகளின் தொகையை நான் அறிய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 மேன்மைபாராட்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 மேன்மைபாராட்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என் சிறுவயதுமுதல் எனக்குப் போதித்துவந்தீர், இதுவரைக்கும் உம்முடைய அதிசயங்களை அறிவித்துவந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 பராக்கிரமத்தையும் நான் அறிவிக்குமளவும், முதிர்வயதும் நரைமயிருமுள்ளவனாகும் வரைக்கும் என்னைக் கைவிடீர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 பராக்கிரமத்தையும் நான் அறிவிக்குமளவும், முதிர்வயதும் நரைமயிருமுள்ளவனாகும் வரைக்கும் என்னைக் கைவிடீர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உம்முடைய நீதி உன்னதமானது, பெரிதானவைகளை நீர் செய்தீர்; தேவனே, உமக்கு நிகரானவர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உம்முடைய நீதி உன்னதமானது, பெரிதானவைகளை நீர் செய்தீர்; தேவனே, உமக்கு நிகரானவர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ேன்மையைப் பெருகப்பண்ணி, என்னை மறுபடியும் தேற்றுவ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 பரிசுத்தரே, சுரமண்டலத்தைக்கொண்டு உம்மைப் பாட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 பரிசுத்தரே, சுரமண்டலத்தைக்கொண்டு உம்மைப் பாட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பாடும்போது என் உதடும், நீர் மீட்டுக்கொண்ட என் ஆத்துமாவும் கெம்பீரித்து மகிழ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பாடும்போது என் உதடும், நீர் மீட்டுக்கொண்ட என் ஆத்துமாவும் கெம்பீரித்து மகிழ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 நீதியைக் கொண்டா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 நீதியைக் கொண்டா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ેં તમારું શરણું લીધું છે. મને શરમિંદો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ા તરફ ન્યાયી થાઓ, અને મને મુકત કરો; મારી રક્ષા કરો, મારા તરફ વળો અને મારી તરફ કાન ધરી 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્ધ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ં હું સદાને માટે રહી શકું તેવો ગઢ તમે થાઓ, તમે મને તારવાની આજ્ઞા કરી છે કારણકે તમે મારા ખડ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રો ગઢ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મારા દેવ, તમે મને દુષ્ટોના ઘાતકી અન્યાયી હાથોમાંથી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પ્રભુ, ફકત તમે જ મારી આશા છો! મેં બાળપણથી તમારો વિશ્વાસ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ગર્ભસ્થાનમાં હતો, ત્યારથી તમે મારા આધાર રહ્યાં છો. મારી માતાનાં ઉદરમાંથી મને કાઢનારા તમ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 હે દેવ, હું હંમેશા તમારી સ્તુતિ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બીજા લોકો માટે એક ષ્ટાંત બન્યો છું. પણ તમે તો મારો શકિતશાળી આશ્રય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ારી સ્તુતિથી મારું મુખ ભરપૂર થશે, આખો દિવસ તમારા ગૌરવની ભરપૂર વાત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વૃદ્ધાવસ્થા કાળે, મારી શકિત ખૂટે ત્યારે મને તરછોડી મારો ત્યાગ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રા શત્રુઓ જેઓ મારી વિરુદ્ધ વાતો કરે છે, મારો પ્રાણ લેવાં તાકી રહ્યાં છે; તેઓ અંદરો અંદર મસલ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કહે છે કે, “દેવે તેને તજી દીધો છે, આપણે પાછળ દોડીને તેને પકડી પાડીએ; કારણકે તેને છોડાવન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દેવ, મારાથી દૂર ન જશો; તમે મારી પાસે આવવાં ઉતાવળ કરો; અને મને સહાય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ારા આત્માનાં દુશ્મનો ફજેત થઇને નાશ પામો; મને ઉપદ્રવ કરવાને મથનારાઓ નિંદા તથા અપમાનથી ઢંકાઇ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ણ હું તમારી નિત્ય આશા રાખીશ; અને દિવસે દિવસે અધિક સ્તુતિ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ારાં ન્યાયીપણાનાં અને ઉદ્ધારનાં કૃત્યો મારું મુખ આખો દિવસ પ્રગટ કરશે. તેઓની સંખ્યા કેટલી મો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હું જાણ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ે પ્રભુ યહોવા, સર્વસમર્થ! હું આવીશ, અને તમારાં અદભૂત કાર્યોને પ્રગટ કરીશ! તમારા ન્યાયીપણ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જણ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ે દેવ, મારા બાળપણમાં તમે મને શીખવ્યું છે, ત્યારથી હું તમારા ચમત્કારો વિષે જણાવતો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ે દેવ, હું હવે ઘરડો થયો છું ને વાળ પણ સફેદ થયાં છે, ત્યારે મારો ત્યાગ ન કરશો. તમારા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મત્કારો વિષે હું નવી પેઢી અને તેનાં સંતાનોને જણાવું તે માટે મને સમય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દેવ, તમારું ન્યાયીપણું અતિશય ઉચ્ચ છે; હે દેવ, તમે મોટાં કામો કર્યાં છે; તમારા જેવો બીજો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ઘણાં ખેદજનક સંકટો તમે અમને દેખાડ્યાં છે; તમે પૃથ્વીનાં ઊંડાણોમાંથી અમને પાછા કાઢી લાવશો;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ને પુર્નજીવિત કરશો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મને અગાઉ કરતાંય વધારે માન આપશો, અને પાછા ફરીને મને દિલાસો પણ આપ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તમારું સિતાર સાથે સ્તવન કરીશ, હે મારા દેવ, હું તમારી સત્યતાનું સ્તવન કરીશ; હે ઇસ્રાએલ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દેવ; હું વીણા સાથે તમારા સ્તોત્રો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તમારી સ્તુતિ કરીશ, ત્યારે મારા હોઠો હર્ષનો પોકાર કરશે, અને ઉદ્ધાર પામેલો મારો આત્મા અતિશ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નંદ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ારી જીભ આખો દિવસ તમારી દયા અને તમારા ન્યાયીપણાની વાતો કરશે; જેઓ મને હાની પહોંચાડવા ઇચ્છ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લજ્જિત અને અપમાનિત કરા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2026-10-20T09:17:39Z</dcterms:created>
  <dcterms:modified xsi:type="dcterms:W3CDTF">2026-10-20T09:17:39Z</dcterms:modified>
  <dc:title>ગીતશાસ્ત્ર : 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