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பிதாக்களே, நான் இப்பொழுது உங்களுக்குச் சொல்லப்போகிற நியாயங்களுக்குச் செவிகொடுப்பீர்களாக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எபிரெயுபாஷையிலே தங்களுடனே பேசுகிறதை அவர்கள் கேட்டபொழுது, அதிக அமைதலாயிருந்தார்கள். அப்பொழுது அவன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யூதன், சிலிசியா நாட்டிலுள்ள தர்சுபட்டணத்திலே பிறந்து, இந்த நகரத்திலே கமாலியேலின் பாதத்தருகே வளர்ந்து, முன்னோர்களுடைய வேதப்பிரமாணத்தின்படியே திட்டமாய்ப் போதிக்கப்பட்டு, இன்றையத்தினம் நீங்களெல்லாரும் தேவனைக்குறித்து வைராக்கியமுள்ளவர்களாயிருக்கிறதுபோல நானும் வைராக்கியமுள்ளவனாயிரு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யூதன், சிலிசியா நாட்டிலுள்ள தர்சுபட்டணத்திலே பிறந்து, இந்த நகரத்திலே கமாலியேலின் பாதத்தருகே வளர்ந்து, முன்னோர்களுடைய வேதப்பிரமாணத்தின்படியே திட்டமாய்ப் போதிக்கப்பட்டு, இன்றையத்தினம் நீங்களெல்லாரும் தேவனைக்குறித்து வைராக்கியமுள்ளவர்களாயிருக்கிறதுபோல நானும் வைராக்கியமுள்ளவனாயிரு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இந்த மார்க்கத்தாராகிய புருஷரையும் ஸ்திரீகளையும் கட்டி, சிறைச்சாலைகளில் ஒப்புவித்து, மரணபரியந்தம் துன்பப்படுத்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ரதான ஆசாரியரும் மூப்பர் யாவரும் சாட்சிகொடுப்பார்கள்; அவர்கள் கையிலே நான் சகோதரருக்கு நிருபங்களை வாங்கிக்கொண்டு தமஸ்குவிலிருக்கிறவர்களும் தண்டிக்கப்படும்படிக்கு, அவர்களைக் கட்டி, எருசலேமுக்குக் கொண்டுவரும்படி அவ்விடத்திற்குப்போ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ரதான ஆசாரியரும் மூப்பர் யாவரும் சாட்சிகொடுப்பார்கள்; அவர்கள் கையிலே நான் சகோதரருக்கு நிருபங்களை வாங்கிக்கொண்டு தமஸ்குவிலிருக்கிறவர்களும் தண்டிக்கப்படும்படிக்கு, அவர்களைக் கட்டி, எருசலேமுக்குக் கொண்டுவரும்படி அவ்விடத்திற்குப்போ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ரதான ஆசாரியரும் மூப்பர் யாவரும் சாட்சிகொடுப்பார்கள்; அவர்கள் கையிலே நான் சகோதரருக்கு நிருபங்களை வாங்கிக்கொண்டு தமஸ்குவிலிருக்கிறவர்களும் தண்டிக்கப்படும்படிக்கு, அவர்களைக் கட்டி, எருசலேமுக்குக் கொண்டுவரும்படி அவ்விடத்திற்குப்போ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 நான் பிரயாணப்பட்டுத் தமஸ்குவுக்குச் சமீபமானபோது, மத்தியான வேளையிலே சடிதியாய் வானத்திலிருந்து பேரொளி உண்டாகி, என்னைச்சுற்றிப் பிரகாசி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 நான் பிரயாணப்பட்டுத் தமஸ்குவுக்குச் சமீபமானபோது, மத்தியான வேளையிலே சடிதியாய் வானத்திலிருந்து பேரொளி உண்டாகி, என்னைச்சுற்றிப் பிரகாசி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ரையிலே விழுந்தேன். அப்பொழுது: சவுலே, சவுலே, நீ என்னை ஏன் துன்பப்படுத்துகிறாய் என்று என்னுடனே சொல்லுகிற ஒரு சத்தத்தைக் கே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: ஆண்டவரே, நீர் யார் என்றேன். அவர்: நீ துன்பப்படுத்துகிற நசரேயனாகிய இயேசு நானே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: ஆண்டவரே, நீர் யார் என்றேன். அவர்: நீ துன்பப்படுத்துகிற நசரேயனாகிய இயேசு நானே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ுடனேகூட இருந்தவர்கள் வெளிச்சத்தைக்கண்டு, பயமடைந்தார்கள்; என்னுடனே பேசினவருடைய சத்தத்தையோ அவர்கள் கேட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ண்டவரே, நான் என்னசெய்யவேண்டும் என்றேன். அதற்குக் கர்த்தர்: நீ எழுந்து, தமஸ்குவுக்குப் போ; நீ செய்யும்படி நியமிக்கப்பட்டதெல்லாம் அங்கே உனக்குச் சொல்லப்படு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ண்டவரே, நான் என்னசெய்யவேண்டும் என்றேன். அதற்குக் கர்த்தர்: நீ எழுந்து, தமஸ்குவுக்குப் போ; நீ செய்யும்படி நியமிக்கப்பட்டதெல்லாம் அங்கே உனக்குச் சொல்லப்பட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ஒளியின் மகிமையினாலே நான் பார்வையற்றுப்போனபடியினால், என்னோடிருந்தவர்களால் கைலாகு கொடுத்து வழிநடத்தப்பட்டுத் தமஸ்குவுக்கு வந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ஒளியின் மகிமையினாலே நான் பார்வையற்றுப்போனபடியினால், என்னோடிருந்தவர்களால் கைலாகு கொடுத்து வழிநடத்தப்பட்டுத் தமஸ்குவுக்கு வ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ேதப்பிரமாணத்தின்படியே பக்தியுள்ளவனும், அங்கே குடியிருக்கிற சகல யூதராலும் நல்லவனென்று சாட்சிபெற்றவனுமாகிய அனனியா என்னும் ஒருவன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ேதப்பிரமாணத்தின்படியே பக்தியுள்ளவனும், அங்கே குடியிருக்கிற சகல யூதராலும் நல்லவனென்று சாட்சிபெற்றவனுமாகிய அனனியா என்னும் ஒருவ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ிடத்தில் வந்துநின்று: சகோதரனாகிய சவுலே, பார்வையடைவாயாக என்றான்; அந்நேரமே நான் பார்வையடைந்து, அவனை ஏறிட்டுப்பார்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ம்முடைய முன்னோர்களின் தேவனுடைய திருவுளத்தை நீ அறியவும், நீதிபரரைத் தரிசிக்கவும், அவருடைய திருவாய்மொழியைக்கேட்கவும், அவர் உன்னை முன்னமே தெரிந்துகொண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ம்முடைய முன்னோர்களின் தேவனுடைய திருவுளத்தை நீ அறியவும், நீதிபரரைத் தரிசிக்கவும், அவருடைய திருவாய்மொழியைக்கேட்கவும், அவர் உன்னை முன்னமே தெரிந்துகொண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ண்டவைகளையும் கேட்டவைகளையும் குறித்துச் சகல மனுஷருக்குமுன்பாக அவருக்குச் சாட்சியாயிருப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தாமதிக்கிறதென்ன? நீ எழுந்து கர்த்தருடைய நாமத்தைத் தொழுதுகொண்டு ஞானஸ்நானம்பெற்று, உன் பாவங்கள் போகக் கழுவப்பட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தாமதிக்கிறதென்ன? நீ எழுந்து கர்த்தருடைய நாமத்தைத் தொழுதுகொண்டு ஞானஸ்நானம்பெற்று, உன் பாவங்கள் போகக் கழுவப்பட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எருசலேமுக்குத் திரும்பிவந்து, தேவாலயத்தில் ஜெபம்பண்ணிக்கொண்டிருக்கையில், ஞானதிருஷ்டியடைந்து, அவரைத் தரிச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என்னை நோக்கி: நீ என்னைக்குறித்துச் சொல்லும் சாட்சியை இவர்கள் ஏற்றுக்கொள்ளமாட்டார்கள்; ஆதலால் நீ தாமதம்பண்ணாமல் சீக்கிரமாய் எருசலேமைவிட்டுப் புறப்பட்டுப்போ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என்னை நோக்கி: நீ என்னைக்குறித்துச் சொல்லும் சாட்சியை இவர்கள் ஏற்றுக்கொள்ளமாட்டார்கள்; ஆதலால் நீ தாமதம்பண்ணாமல் சீக்கிரமாய் எருசலேமைவிட்டுப் புறப்பட்டுப்போ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நான்: ஆண்டவரே, உம்மிடத்தில் விசுவாசமாயிருக்கிறவர்களை நான் காவலில் வைத்து ஜெபஆலயங்களிலே அடித்தத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நான்: ஆண்டவரே, உம்மிடத்தில் விசுவாசமாயிருக்கிறவர்களை நான் காவலில் வைத்து ஜெபஆலயங்களிலே அடித்தத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சாட்சியாகிய ஸ்தேவானுடைய இரத்தம் சிந்தப்படுகிறபோது, நானும் அருகே நின்று, அவனைக் கொலைசெய்வதற்குச் சம்மதித்து, அவனைக் கொலைசெய்தவர்களின் வஸ்திரங்களைக் காத்துக்கொண்டிருந்ததையும், இவர்கள் அறிந்திருக்கிறார்களே என்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சாட்சியாகிய ஸ்தேவானுடைய இரத்தம் சிந்தப்படுகிறபோது, நானும் அருகே நின்று, அவனைக் கொலைசெய்வதற்குச் சம்மதித்து, அவனைக் கொலைசெய்தவர்களின் வஸ்திரங்களைக் காத்துக்கொண்டிருந்ததையும், இவர்கள் அறிந்திருக்கிறார்களே என்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போ, நான் உன்னைத் தூரமாய்ப் புறஜாதிகளிடத்திலே அனுப்புவேன் என்று சொன்ன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வரைக்கும் அவனுக்குச் செவிகொடுத்தார்கள். பின்பு: இப்படிப்பட்டவனை பூமியிலிருந்து அகற்றவேண்டும், இவன் உயிரோடிருக்கிறது நியாயமல்லவென்று மிகுந்த சத்தமிட்டுச்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வரைக்கும் அவனுக்குச் செவிகொடுத்தார்கள். பின்பு: இப்படிப்பட்டவனை பூமியிலிருந்து அகற்றவேண்டும், இவன் உயிரோடிருக்கிறது நியாயமல்லவென்று மிகுந்த சத்தமிட்டுச் 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அவர்கள் கூக்குரலிட்டுத் தங்கள் மேல்வஸ்திரங்களை எறிந்துவிட்டு, ஆகாயத்திலே புழுதியைத் தூற்றிக்கொண்டிருக்கையி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னாபதி அவனைக் கோட்டைக்குள்ளே கொண்டுவரும்படி கட்டளையிட்டு, அவர்கள் அவனுக்கு விரோதமாய் இப்படிக் கூக்குரலிட்ட முகாந்தரத்தை அறியும்படிக்கு அவனைச் சவுக்கால் அடித்து விடுவிக்கச்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னாபதி அவனைக் கோட்டைக்குள்ளே கொண்டுவரும்படி கட்டளையிட்டு, அவர்கள் அவனுக்கு விரோதமாய் இப்படிக் கூக்குரலிட்ட முகாந்தரத்தை அறியும்படிக்கு அவனைச் சவுக்கால் அடித்து விடுவிக்கச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அவர்கள் அவனை வாரினால் அழுந்தக்கட்டும்போது, பவுல் சமீபமாய் நின்ற நூற்றுக்கு அதிபதியை நோக்கி: ரோமனும் நியாயம் விசாரிக்கப்படாதவனுமாயிருக்கிற மனுஷனை அடிக்கிறது உங்களுக்கு நியாயமா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அவர்கள் அவனை வாரினால் அழுந்தக்கட்டும்போது, பவுல் சமீபமாய் நின்ற நூற்றுக்கு அதிபதியை நோக்கி: ரோமனும் நியாயம் விசாரிக்கப்படாதவனுமாயிருக்கிற மனுஷனை அடிக்கிறது உங்களுக்கு நியாயமா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ூற்றுக்கு அதிபதி அதைக்கேட்டு சேனாபதியினிடத்திற்குப் போய், அதை அறிவித்து: நீர் செய்யப்போகிறதைக் குறித்து எச்சரிக்கையாயிரும்; இந்த மனுஷன் ரோம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ூற்றுக்கு அதிபதி அதைக்கேட்டு சேனாபதியினிடத்திற்குப் போய், அதை அறிவித்து: நீர் செய்யப்போகிறதைக் குறித்து எச்சரிக்கையாயிரும்; இந்த மனுஷன் ரோம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சேனாபதி பவுலினிடத்தில் வந்து: நீ ரோமனா? எனக்குச் சொல் என்றான். அதற்கு அவன்: நான் ரோமன்தா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னாபதி பிரதியுத்தரமாக: நான் மிகுந்த திரவியத்தினாலே இந்தச் சிலாக்கியத்தைச் சம்பாதித்தேன் என்றான். அதற்குப் பவுல்: நானோ அந்தச் சிலாக்கியத்திற்குரியவனாகப் பிறந்த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னாபதி பிரதியுத்தரமாக: நான் மிகுந்த திரவியத்தினாலே இந்தச் சிலாக்கியத்தைச் சம்பாதித்தேன் என்றான். அதற்குப் பவுல்: நானோ அந்தச் சிலாக்கியத்திற்குரியவனாகப் பிறந்த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ை அடித்து விசாரிக்கும்படி எத்தனமாயிருந்தவர்கள் உடனே அவனை விட்டுவிட்டார்கள். சேனாபதி அவன் ரோமனென்று அறிந்து, அவனைக் கட்டுவித்ததற்காகப் பய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ை அடித்து விசாரிக்கும்படி எத்தனமாயிருந்தவர்கள் உடனே அவனை விட்டுவிட்டார்கள். சேனாபதி அவன் ரோமனென்று அறிந்து, அவனைக் கட்டுவித்ததற்காகப் பய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ின்மேல் யூதராலே ஏற்படுத்தப்பட்ட குற்றம் இன்னதென்று நிச்சயமாய் அறிய விரும்பி, அவன் மறுநாளிலே அவனைக் கட்டவிழ்த்து, பிரதான ஆசாரியரையும் ஆலோசனை சங்கத்தார் அனைவரையும் கூடிவரும்படி கட்டளையிட்டு, அவனைக் கூட்டிக்கொண்டுபோய், அவர்களுக்கு முன்பாக நிறுத்த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ின்மேல் யூதராலே ஏற்படுத்தப்பட்ட குற்றம் இன்னதென்று நிச்சயமாய் அறிய விரும்பி, அவன் மறுநாளிலே அவனைக் கட்டவிழ்த்து, பிரதான ஆசாரியரையும் ஆலோசனை சங்கத்தார் அனைவரையும் கூடிவரும்படி கட்டளையிட்டு, அவனைக் கூட்டிக்கொண்டுபோய், அவர்களுக்கு முன்பாக நிறுத்த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ின்மேல் யூதராலே ஏற்படுத்தப்பட்ட குற்றம் இன்னதென்று நிச்சயமாய் அறிய விரும்பி, அவன் மறுநாளிலே அவனைக் கட்டவிழ்த்து, பிரதான ஆசாரியரையும் ஆலோசனை சங்கத்தார் அனைவரையும் கூடிவரும்படி கட்டளையிட்டு, அவனைக் கூட்டிக்கொண்டுபோய், அவர்களுக்கு முன்பாக நிறுத்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ులారా, తండ్రులారా, నేనిప్పుడు మీ యెదుట చెప్పు సమాధానము నా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హెబ్రీభాషలో మాటలాడుట వారు విని ఎక్కువ నిశ్శబ్దముగా ఉండిరి. అప్పుడతడు ఈలాగు చెప్ప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కిలికియలోని తార్సులో పుట్టిన యూదుడను. అయితే ఈ పట్టణములో గమలీయేలు పాదములయొద్ద పెరిగి,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 ధర్మశాస్త్రసంబంధమగు నిష్ఠయందు శిక్షితుడనై, మీర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మార్గములోనున్న పురు షులను స్త్రీలను బంధించి చెరసాలలో వేయించుచు మరణమువరకు హింస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ందునుగూర్చి ప్రధాన యాజకుడును పెద్ద లందరును నాకు సాక్షులైయున్నారు. నేను వారివలన సహోదరుల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లు తీసికొని, దమస్కులోని వారినికూడ బంధించి దండించుటకై యెరూషలేమునకు తేవలెనని అక్కడ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ప్రయాణము చేయుచు దమస్కునకు సమీపించినప్పుడు మధ్యాహ్నకాలమందు ఆకాశమునుండి గొప్ప వె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స్మాత్తుగా నా చుట్టు ప్రకా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నేలమీద పడిసౌలా సౌలా, నీవెందుకు, నన్ను హింసించుచున్నావని నాతో ఒక స్వరము పలుకుట వి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నేనుప్రభువా, నీవెవడవని అడిగినప్పుడు ఆయననేను నీవు హింసించుచున్న నజరేయుడనగు యేసును అని న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తోకూడ నున్నవారు ఆ వెలుగును చూచిరి గాని నాతో మాటలాడినవాని స్వరము వారు వి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నేనుప్రభువా, నే నేమి చేయవలెనని అడుగగా, ప్రభువునీవు లేచి దమస్కులోనికి వెళ్లుము;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చేయుటకు నియమింపబడినవన్నియు నీకు చెప్పబడునని నా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వెలుగు యొక్క ప్రభావమువలన నేను చూడలేక పోయినందున నాతోకూడ ఉన్నవారు నన్ను నడిపింపగా దమస్క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ట ధర్మశాస్త్రము చొప్పున భక్తి పరుడును, అక్కడ కాపురమున్న యూదులందరిచేత మంచిపేరు పొందినవాడ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నీయ అను ఒకడు నాయొద్దకు వచ్చి న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ౌలా! సహోదరా, దృష్టి పొందుమని నాతో చెప్పగా ఆ గడియలోనే నేను దృష్టిపొంది అతని 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తడుమన పితరుల దేవుడు తన చిత్తమును తెలిసికొనుటకును, ఆ నీతిమంతుని చూచుటకును, ఆయన నోటి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ుటకును నిన్ను నియ మించియ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కన్నవాటిని గూర్చియు విన్న వాటిని గూర్చియు సకల మనుష్యులయెదుట ఆయనకు సాక్షివై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గనుక నీవు తడవు చేయుట ఎందుకు? లేచి ఆయన నామమునుబట్టి ప్రార్థనచేసి బాప్తిస్మము పొంది నీ పాప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డిగివేసికొన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తట నేను యెరూషలేమునకు తిరిగి వచ్చి దేవాలయములో ప్రార్థన చేయుచుండగా పరవశుడనై ప్రభువును 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ాయననీవు త్వరపడి యెరూషలేము విడిచి శీఘ్రముగా వెళ్లుము. నన్నుగూర్చి నీవిచ్చు సాక్ష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గీకరింపర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ు నేనుప్రభువా, ప్రతి సమాజమందిరములోను నీయందు విశ్వాసముంచువారిని నేను చెరసాలలో వేయుచుకొట్ట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టినని వారికి బాగుగా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నీ సాక్షి యైన స్తెఫను రక్తము చిందింపబడినప్పుడు నేనుకూడ దగ్గర నిలిచి అందుకు సమ్మతించ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నవారి వస్త్రములకు కావలియుంటినని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దుకు ఆయనవెళ్లుము, నేను దూరముగా అన్యజనులయొద్దకు నిన్ను పంపుదున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ఈ మాటవరకు అతడు చెప్పినది వారు ఆలకించు చుండిరి. అప్పడు ఇటువంటివాడు బ్రదుకతగడు, భూమిమీద ఉండ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ని చంపివేయుడని కేకలు 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కేకలువేయుచు తమపై బట్టలు విదుల్చుకొని ఆకా శముతట్టు దుమ్మెత్తి పోయ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తనికి విరోధముగా ఈలాగు కేకలు వేసిన హేతువేమో తెలిసికొనుటకై, సహస్రాధిపతి కొరడాలతో అతనిని కొ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 ర్శింపవలెనని చెప్పి, కోటలోనికి తీసికొనిపొండని ఆజ్ఞా 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 పౌలును వారులతో కట్టుచున్నప్పుడు అతడు తన దగ్గర నిలిచియున్న శతాధిపతిని చూచిశిక్ష విధింపక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ోమీయుడైన మనుష్యుని కొరడాలతో కొట్టుటకు మీకు అధికారమున్నదా? అని య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శతాధిపతి ఆ మాట విని సహస్రాధిపతియొద్దకు వచ్చినీవేమి చేయబోవుచున్నావు? ఈ మనుష్యుడు రోమీయుడు సు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 సహస్రాధిపతి వచ్చి అతనిని చూచినీవు రోమీయుడవా? అది నాతో చెప్పు 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అవునని చెప్పెను. సహస్రాధిపతినేను బహు ద్రవ్యమిచ్చి యీ పౌరత్వము సంపాదించు కొంటిననెను; అ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ౌలునేనైతే పుట్టుకతోనే రోమీయుడ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ాబట్టి అతని విమర్శింపబోయిన వారు వెంటనే అతనిని విడిచిపెట్టిరి. మరియు అతడు రోమీయ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్నప్పుడు అతని బంధించినందుకు సహస్రాధిపతికూడ భ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ునాడు, యూదులు అతనిమీద మోపిన నేరమేమో తాను నిశ్చయముగా తెలిసికొనగోరి, సహస్రాధిపతి అతని వదిల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యాజకులును మహా సభవారందరును కూడి రావలెనని ఆజ్ఞాపించి, పౌలును తీసి కొనివచ్చి వారి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బ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2026-10-20T01:27:00Z</dcterms:created>
  <dcterms:modified xsi:type="dcterms:W3CDTF">2026-10-20T01:27:00Z</dcterms:modified>
  <dc:title>అపొస్తలుల కార్యములు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