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ர்வோனின் இருதயத்தைக் கடினப்படுத்தி, எகிப்துதேசத்தில் என் அடையாளங்களையும் அற்புதங்களையும் மிகுதியாய் நடப்ப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் உங்களுக்குச் செவிகொடுக்க மாட்டான்; ஆகையால் எகிப்துக்கு விரோதமாக நான் என் கையை நீட்டி, மகா தண்டனையினால் என் சேனைகளும் என் ஜனங்களுமாகிய இஸ்ரவேல் புத்திரரை எகிப்து தேசத்திலிருந்து புறப்படப் 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் உங்களுக்குச் செவிகொடுக்க மாட்டான்; ஆகையால் எகிப்துக்கு விரோதமாக நான் என் கையை நீட்டி, மகா தண்டனையினால் என் சேனைகளும் என் ஜனங்களுமாகிய இஸ்ரவேல் புத்திரரை எகிப்து தேசத்திலிருந்து புறப்படப் 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கிப்தின் மேல் என் கையை நீட்டி, இஸ்ரவேல் புத்திரரை அவர்கள் நடுவிலிருந்து புறப்படப் பண்ணும்போது, நானே கர்த்தர் என்று எகிப்தியர் அறிவா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கிப்தின் மேல் என் கையை நீட்டி, இஸ்ரவேல் புத்திரரை அவர்கள் நடுவிலிருந்து புறப்படப் பண்ணும்போது, நானே கர்த்தர் என்று எகிப்தியர் அறிவா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யும் ஆரோனும் கர்த்தர் தங்களுக்குக் கட்டளையிட்டபடியே 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ார்வோனோடே பேசும்போது, மோசேக்கு எண்பது வயதும், ஆரோனுக்கு எண்பத்துமூன்று வயது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ோசேயையும் ஆரோனையும் நோக்க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பட்சத்திற்கு ஒரு அற்புதம் காட்டுங்கள் என்று பார்வோன் உங்களோடே சொன்னால் ; அப்பொழுது நீ ஆரோனை நோக்கி: உன் கோலை எடுத்து அதைப் பார்வோனுக்கு முன்பாகப் போடு என்பாயாக; அது சர்ப்பமாக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பட்சத்திற்கு ஒரு அற்புதம் காட்டுங்கள் என்று பார்வோன் உங்களோடே சொன்னால் ; அப்பொழுது நீ ஆரோனை நோக்கி: உன் கோலை எடுத்து அதைப் பார்வோனுக்கு முன்பாகப் போடு என்பாயாக; அது சர்ப்பமாகும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பார்வோனிடத்தில் போய், கர்த்தர் தங்களுக்குக் கட்டளையிட்டபடி செய்தார்கள். ஆரோன் பார்வோனுக்கு முன்பாகவும், அவன் ஊழியக்காரருக்கு முன்பாகவும் தன் கோலைப் போட்டான், அது சர்ப்பம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பார்வோனிடத்தில் போய், கர்த்தர் தங்களுக்குக் கட்டளையிட்டபடி செய்தார்கள். ஆரோன் பார்வோனுக்கு முன்பாகவும், அவன் ஊழியக்காரருக்கு முன்பாகவும் தன் கோலைப் போட்டான், அது சர்ப்ப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ர்வோன் சாஸ்திரிகளையும் சூனியக்காரரையும் அழைப்பித்தான். எகிப்தின் மந்திரவாதிகளும் தங்கள் மந்திரவித்தையினால் அப்படிச் செய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ர்வோன் சாஸ்திரிகளையும் சூனியக்காரரையும் அழைப்பித்தான். எகிப்தின் மந்திரவாதிகளும் தங்கள் மந்திரவித்தையினால் அப்படிச் செய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ஒவ்வொருவனாகத் தன் தன் கோலைப் போட்டபோது, அவைகள் சர்ப்பங்களாயின; ஆரோனுடைய கோலோ அவர்களுடைய கோலை விழுங்க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ஒவ்வொருவனாகத் தன் தன் கோலைப் போட்டபோது, அவைகள் சர்ப்பங்களாயின; ஆரோனுடைய கோலோ அவர்களுடைய கோலை விழுங்க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ொல்லியிருந்தபடி பார்வோனின் இருதயம் கடினப்பட்டது, அவர்களுக்குச் செவிகொடாமற் 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ை நோக்கி: பார்வோனின் இருதயம் கடினமாயிற்று; ஜனங்களை விடமாட்டேன் என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ை நோக்கி: பார்வோனின் இருதயம் கடினமாயிற்று; ஜனங்களை விடமாட்டேன் என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ே நீ பார்வோனிடத்துக்குப் போ, அவன் நதிக்குப் புறப்பட்டு வருவான்; நீ அவனுக்கு எதிராக நதியோரத்திலே நின்று, சர்ப்பமாக மாறின கோலை உன் கையிலே பிடித்துக்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ே நீ பார்வோனிடத்துக்குப் போ, அவன் நதிக்குப் புறப்பட்டு வருவான்; நீ அவனுக்கு எதிராக நதியோரத்திலே நின்று, சர்ப்பமாக மாறின கோலை உன் கையிலே பிடித்துக்கொ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என் கையிலிருக்கிற கோலினால் நதியில் இருக்கிற தண்ணீர் மேல் அடிப்பேன்; அப்பொழுது அது இரத்தமாய் மாற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என் கையிலிருக்கிற கோலினால் நதியில் இருக்கிற தண்ணீர் மேல் அடிப்பேன்; அப்பொழுது அது இரத்தமாய் மாற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தியில் இருக்கிற மீன்கள் செத்து, நதி நாறிப்போம்; அப்பொழுது நதியில் இருக்கிற தண்ணீரை எகிப்தியர் குடிக்கக் கூடாமல் அரோசிப்பார்கள்; இதினால் நானே கர்த்தர் என்பதை அறிந்துகொள்வாய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கட்டளையிட்டபடி மோசேயும் ஆரோனும் செய்தார்கள்; பார்வோனுடைய கண்களுக்கு முன்பாகவும், அவன் ஊழியக்காரரின் கண்களுக்கு முன்பாகவும் கோலை ஓங்கி; நதியிலுள்ள தண்ணீரை அடிக்க, நதியிலுள்ள தண்ணீரெல்லாம் இரத்தமாய் மாறிப்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கட்டளையிட்டபடி மோசேயும் ஆரோனும் செய்தார்கள்; பார்வோனுடைய கண்களுக்கு முன்பாகவும், அவன் ஊழியக்காரரின் கண்களுக்கு முன்பாகவும் கோலை ஓங்கி; நதியிலுள்ள தண்ணீரை அடிக்க, நதியிலுள்ள தண்ணீரெல்லாம் இரத்தமாய் மாறிப்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யின் மீன்கள் செத்து, நதி நாறிப்போயிற்று; நதியின் தண்ணீரைக் குடிக்க எகிப்தியருக்குக் கூடாமற் போயிற்று, எகிப்து தேசமெங்கும் இரத்த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யின் மீன்கள் செத்து, நதி நாறிப்போயிற்று; நதியின் தண்ணீரைக் குடிக்க எகிப்தியருக்குக் கூடாமற் போயிற்று, எகிப்து தேசமெங்கும் இரத்த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கிப்தின் மந்திரவாதிகளும் தங்கள் மந்திர வித்தையினால் அப்படிச் செய்தார்கள்; கர்த்தர் சொல்லியிருந்தபடி பார்வோனின் இருதயம் கடினப்பட்டது. அவர்களுக்குச் செவிகொடாமற் 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கிப்தின் மந்திரவாதிகளும் தங்கள் மந்திர வித்தையினால் அப்படிச் செய்தார்கள்; கர்த்தர் சொல்லியிருந்தபடி பார்வோனின் இருதயம் கடினப்பட்டது. அவர்களுக்குச் செவிகொடாமற் 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ர்வோன் இதையும் சிந்தியாமல், தன் வீட்டிற்குத் திரும்பிப்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யின் தண்ணீர் குடிக்க உதவாதபடியால், குடிக்கத்தக்க தண்ணீருக்காக எகிப்தியர் எல்லாரும் நதியோரத்தில் ஊற்றுத் தோண்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யின் தண்ணீர் குடிக்க உதவாதபடியால், குடிக்கத்தக்க தண்ணீருக்காக எகிப்தியர் எல்லாரும் நதியோரத்தில் ஊற்றுத் தோண்ட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பார், உன்னை நான் பார்வோனுக்கு தேவனாக்கினேன்; உன் சகோதரனாகிய ஆரோன் உன் தீர்க்கதரிசியாயிரு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பார், உன்னை நான் பார்வோனுக்கு தேவனாக்கினேன்; உன் சகோதரனாகிய ஆரோன் உன் தீர்க்கதரிசியாயி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க் கட்டளையிடும் யாவையும் நீ சொல்லவேண்டும்: பார்வோன் இஸ்ரவேல் புத்திரரைத் தன் தேசத்திலிருந்து அனுப்பிவிடும்படி உன் சகோதரனாகிய ஆரோன் அவனிடத்தில் பேச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க் கட்டளையிடும் யாவையும் நீ சொல்லவேண்டும்: பார்வோன் இஸ்ரவேல் புத்திரரைத் தன் தேசத்திலிருந்து அனுப்பிவிடும்படி உன் சகோதரனாகிய ஆரோன் அவனிடத்தில் பேச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ഞാൻ ഫറവോന്റെ ഹൃദയം കഠിനമാക്കും; മിസ്രയീംദേശത്തു എന്റെ അടയാളങ്ങളും അത്ഭുതങ്ങളും പെര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ഫറവോൻ നിങ്ങളുടെ വാക്കു കേൾക്കയില്ല; ഞാൻ മിസ്രയീമിന്മേൽ എന്റെ കൈവെച്ചു വലിയ ശിക്ഷാവിധികളാൽ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ണങ്ങളെ, എന്റെ ജനമായ യിസ്രായേൽ മക്കളെ തന്നേ, മിസ്രയിംദേശത്തുനിന്നു പുറപ്പെ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ഞാൻ എന്റെ കൈ മിസ്രയീമിന്മേൽ നീട്ടി, യിസ്രായേൽ മക്കളെ അവരുടെ ഇട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ുമ്പോൾ ഞാൻ യഹോവ എന്നു മിസ്രയീമ്യ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ോശെയും അഹരോനും യഹോവ തങ്ങളോടു കല്പിച്ചതുപോലെ ചെയ്തു. അവർ അങ്ങനെ തന്നേ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ഫറവോനോടു സംസാരിച്ച കാലത്തു മോശെക്കു എൺപതു വയസ്സും അഹരോന്നു എൺപത്തുമൂന്നു വയസ്സ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ോവ മോശെയോടും അഹരോനോടു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ഫറവോൻ നിങ്ങളോടു ഒരു അത്ഭുതം കാണിപ്പിൻ എന്നു പറഞ്ഞാൽ നീ അഹരോനോടു: നിന്റെ വടി എടുത്തു ഫറവോ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കെ നിലത്തിടുക എന്നു പറയേണം; അതു ഒരു സർപ്പമായ്തീര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മോശെയും അഹരോനും ഫറവോന്റെ അടുക്കൽ ചെന്നു യഹോവ തങ്ങളോടു കല്പിച്ചതുപോലെ ചെയ്തു. അഹരോൻ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ി ഫറവോന്റെയും അവന്റെ ഭൃത്യന്മാരുടെയും മുമ്പാകെ നിലത്തിട്ടു; അതു സർപ്പമ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ോൾ ഫറവോൻ വിദ്വാന്മാരെയും ക്ഷുദ്രക്കാരെയും വിളിപ്പിച്ചു; മിസ്രയീമ്യമന്ത്രവാദികളായ ഇ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മന്ത്രവാദത്താൽ അതുപോലെ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ഓരോരുത്തൻ താന്താന്റെ വടി നിലത്തിട്ടു; അവയും സർപ്പങ്ങളായ്തീർന്നു; എന്നാൽ അഹരോന്റെ വടി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ികളെ വിഴുങ്ങ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ഫറവോന്റെ ഹൃദയമോ, യഹോവ അരുളിച്ചെയ്തതുപോലെ കഠിനപ്പെട്ടു; അവൻ അവരെ ശ്രദ്ധ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ോൾ യഹോവ മോശെയോടു അരുളിച്ചെയ്തതു: ഫറവോന്റെ ഹൃദയം കഠിനപ്പെട്ടിരിക്കുന്നു; ജനത്തെ വിട്ടയ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മനസ്സ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രാവിലെ നീ ഫറവോന്റെ അടുക്കൽ ചെല്ലുക; അവൻ വെള്ളത്തിന്റെ അടുക്കൽ ഇറങ്ങിവരും; നീ അവനെ കാണ്മ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ദീതീരത്തു നിൽക്കേണം; സർപ്പമായ്തീർന്ന വടിയും കയ്യിൽ എടുത്ത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ോടു പറയേണ്ടതു എന്തെന്നാൽ: മരുഭൂമിയിൽ എന്നെ ആരാധിപ്പാൻ എന്റെ ജനത്തെ വിട്ടയക്ക എന്നു കല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രുടെ ദൈവമായ യഹോവ എന്നെ നിന്റെ അടുക്കൽ അയച്ചു; നീയോ ഇതുവരെ കേ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യഹോവ എന്നു നീ ഇതിനാൽ അറിയും എന്നിങ്ങനെ യഹോവ കല്പിക്കുന്നു; ഇതാ, എന്റെ കയ്യിലുള്ള വടി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ദിയിലെ വെള്ളത്തിൽ അടിക്കും; അതു രക്തമായ്തീ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ദിയിലെ മത്സ്യം ചാകും. നദി നാറും; നദിയിലെ വെള്ളം കുടിപ്പൻ മിസ്രയീമ്യർക്കു അറെപ്പു തോ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ോവ പിന്നെയും മോശെയോടു: നീ അഹരോനോടു പറയേണ്ടതു എന്തെന്നാൽ: നിന്റെ വടി എടുത്തിട്ടു മിസ്രയീ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ത്തിന്മേൽ, അവരുടെ നദി, പുഴ, കുളം എന്നിങ്ങനെ അവരുടെ സകലജലാശയങ്ങളുടെ മേലും കൈ നീട്ടുക;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മായ്തീരും; മിസ്രയീംദേശത്തു എല്ലാടവും മരപ്പാത്രങ്ങളിലും കല്പാത്രങ്ങളിലും രക്തം ഉണ്ടാ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ോശെയും അഹരോനും യഹോവ കല്പിച്ചതുപോലെ ചെയ്തു. അവൻ ഫറവോന്റെയും അവന്റെ ഭൃത്യന്മാരുടെയും മുമ്പാകെ വ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ങ്ങി നദിയിലുള്ള വെള്ളത്തിൽ അടിച്ചു; നദിയിലുള്ള വെള്ളം ഒക്കെയും രക്തമ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ദിയിലെ മത്സ്യം ചാകയും നദി നാറുകയും ചെയ്തു. നദിയിലെ വെള്ളം കുടിപ്പാൻ മിസ്രയീമ്യർക്കു കഴിഞ്ഞ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 എല്ലാടവും രക്ത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ിസ്രയീമ്യമന്ത്രവാദികളും തങ്ങളുടെ മന്ത്രവാദത്താൽ അതുപോലെ ചെയ്തു; എന്നാൽ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ുന്നതുപോലെ ഫറവോന്റെ ഹൃദയം കഠിനപ്പെട്ടു; അവൻ അവരെ ശ്രദ്ധ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ഫറവോൻ തിരിഞ്ഞു തന്റെ അരമനയിലേക്കു പോയി; ഇതും അവൻ ഗണ്യമാക്ക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ദിയിലെ വെള്ളം കുടിപ്പാൻ കഴിവില്ലായ്കകൊണ്ടു മിസ്രയീമ്യർ എല്ലാവരും കുടിപ്പാൻ വെള്ള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ദിയരികെ ഒക്കെയും ഓലി കു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മോശെയോടു അരുളിച്ചെയ്തതു: നോക്കു, ഞാൻ നിന്നെ ഫറവോന്നു ദൈവമാക്കിയിരിക്കുന്നു; നിന്റെ സഹോദ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രോൻ നിനക്കു പ്രവാചക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ന്നോടു കല്പിക്കുന്നതൊക്കെയും നീ പറയേണം; നിന്റെ സഹോദരനായ അഹരോൻ യിസ്രായേൽമക്കളെ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നിന്നു വിട്ടയപ്പാൻ ഫറവോനോടു പറ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2026-10-21T03:00:53Z</dcterms:created>
  <dcterms:modified xsi:type="dcterms:W3CDTF">2026-10-21T03:00:53Z</dcterms:modified>
  <dc:title>പുറപ്പാട്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