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ராஜாவுக்கு உம்முடைய நியாயத்தீர்ப்புகளையும் ராஜாவின் குமாரனுக்கு உம்முடைய நீதியையும் கொடு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உம்முடைய ஜனங்களை நீதியோடும், உம்முடைய ஏழைகளை நியாயத்தோடும் விசாரி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ர்வதங்கள் ஜனத்திற்குச் சமாதானத்தைத் தரும், மேடுகள் நீதியின் விளைவோட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 செய்கிறவனை நொறுக்க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த்தில் சிறுமைப்படுகிறவர்களை அவர் நியாயம் விசாரித்து, ஏழையின் பிள்ளைகளை இரட்சித்து, இடுக்கண் செய்கிறவனை நொறுக்க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ூரியனும் சந்திரனும் உள்ளமட்டும், அவர்கள் உமக்குத் தலைமுறை தலைமுறையாகப் பயந்திரு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ல்லறுப்புண்ட வெளியின் மேல் பெய்யும் மழையைப்போலவும், பூமியை நனைக்கும் தூறலைப்போலவும் இறங்க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நாட்களில் நீதிமான் செழிப்பான்; சந்திரனுள்ளவரைக்கும் மிகுந்த சமாதானம் இ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ுத்திரந்தொடங்கி மறுசமுத்திரம்வரைக்கும், நதிதொடங்கி பூமியின் எல்லைகள்வரைக்கும் அவர் அரசாள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ார் அவருக்கு முன்பாகக் குனிந்து வணங்குவார்கள்; அவருடைய சத்துருக்கள் மண்ணை நக்க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்ஷீசின் ராஜாக்களும் தீவுகளின் ராஜாக்களும் காணிக்கைகளைக் கொண்டுவருவார்கள்; ஷேபாவிலும் சேபாவிலுமுள்ள ராஜாக்கள் வெகுமானங்களைக் கொண்டு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ராஜாக்களும் அவரைப்பணிந்து கொள்வார்கள்; சகல ஜாதிகளும் அவரைச் சேவி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ூப்பிடுகிற எளியவனையும், உதவியற்ற சிறுமையானவனையும் அவர் விடுவ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லவீனனுக்கும் எளியவனுக்கும் அவர் இரங்கி, எளியவர்களின் ஆத்துமாக்களை இரட்சி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 பார்வைக்கு அருமைய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ஆத்துமாக்களை வஞ்சகத்திற்கும் கொடுமைக்கும் தப்புவிப்பார்; அவர்களுடைய இரத்தம் அவருடைய பார்வைக்கு அருமைய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 ஜெபம்பண்ணப்படும், எந்நாளும் ஸ்தோத்திரிக்கப்பட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பிழைத்திருப்பார், ஷேபாவின் பொன் அவருக்குக் கொடுக்கப்படும்; அவர்நிமித்தம் இடைவிடாமல் ஜெபம்பண்ணப்படும், எந்நாளும் ஸ்தோத்திரிக்கப்படுவ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 அசையும்; பூமியின் புல்லைப்போல நகரத்தார் செழித்தோங்க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ூமியிலே மலைகளின் உச்சிகளில் ஒரு பிடி தானியம் விதைக்கப்பட்டிருக்கும்; அதின் விளைவு லீபனோனைப்போல அசையும்; பூமியின் புல்லைப்போல நகரத்தார் செழித்தோங்க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 நிலைக்கும்; மனுஷர் அவருக்குள் ஆசீர்வதிக்கப்படுவார்கள், எல்லா ஜாதிகளும் அவரைப் பாக்கியமுடையவர் என்று வாழ்த்த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நாமம் என்றென்றைக்கும் இருக்கும்; சூரியனுள்ளமட்டும் அவருடைய நாமம் சந்தான பரம்பரையாய் நிலைக்கும்; மனுஷர் அவருக்குள் ஆசீர்வதிக்கப்படுவார்கள், எல்லா ஜாதிகளும் அவரைப் பாக்கியமுடையவர் என்று வாழ்த்த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ரவேலின் தேவனாயிருக்கிற கர்த்தராகிய தேவனுக்கு ஸ்தோத்திரமுண்டாவதாக; அவரே அதிசயங்களைச் செய்கிறவ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 மகிமையால் நிறைந்திருப்பதாக. ஆமென், ஆமெ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டைய மகிமை பொருந்திய நாமத்துக்கு என்றென்றைக்கும் ஸ்தோத்திரமுண்டாவதாக; பூமிமுழுவதும் அவருடைய மகிமையால் நிறைந்திருப்பதாக. ஆமென், ஆமெ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ஈசாயின் புத்திரனாகிய தாவீதின் விண்ணப்பங்கள்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ನಿನ್ನ ನ್ಯಾಯತೀರ್ಪುಗಳನ್ನು ಅರಸನಿಗೂ ನೀತಿಯನ್ನು ಅರಸನ ಮಗನಿಗೂ ಕೊ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ಜನರಿಗೆ ನೀತಿಯಿಂದಲೂ ದೀನರಿಗೆ ನ್ಯಾಯದಿಂದಲೂ ಆತನು ತೀರ್ಪು ಮಾ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ಬೆಟ್ಟಗಳೂ ಚಿಕ್ಕ ಗುಡ್ಡಗಳೂ ನೀತಿಯಿಂದ ಸಮಾಧಾನವನ್ನು ಜನರಿಗೆ ತ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ಜನರಲ್ಲಿ ದೀನರಿಗೆ ನ್ಯಾಯತೀರಿಸುವನು; ಬಡವನ ಮಕ್ಕಳನ್ನು ರಕ್ಷಿಸುವನು; ಬಲಾತ್ಕಾರಿಯನ್ನು ಮುರಿದು ತು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ೂರ್ಯನೂ ಚಂದ್ರನೂ ಇರುವ ವರೆಗೆ ತಲ ತಲಾಂತರಗಳು ನಿನಗೆ ಭಯ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ೊಯ್ದ ಹುಲ್ಲಿನ ಮೇಲೆ ಬೀಳುವ ಮಳೆಯ ಹಾಗೆಯೂ ಭೂಮಿಯನ್ನು ನೆನಸುವ ಸುರಿಯುವ ಮಳೆಗಳ ಹಾಗೆಯೂ ಆತನು ಇಳಿದು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 ದಿವಸಗಳಲ್ಲಿ ನೀತಿವಂತನು ವೃದ್ಧಿಯಾಗುವನು. ಸಮೃದ್ಧಿ ಯಾದ ಸಮಾಧಾನವು ಚಂದ್ರನು ಇರುವ ವರೆಗ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ಮುದ್ರದಿಂದ ಸಮುದ್ರದ ವರೆಗೂ ನದಿಯಿಂದ ಭೂಮಿಯ ಕೊನೆಗಳವರೆಗೂ ಆತನು ಆ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 ಮುಂದೆ ಅರಣ್ಯ ನಿವಾಸಿಗಳು ಎರಗುವರು; ಆತನ ಶತ್ರುಗಳು ಧೂಳನ್ನು ನೆಕ್ಕ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ಾರ್ಷೀಷಿನ ಅರಸರೂ ದ್ವೀಪಗಳ ಅರಸರೂ ಕಾಣಿಕೆಗಳನ್ನು ತರುವರು; ಶೆಬಾ ಮತ್ತು ಸೆಬಾದ ಅರಸರು ದಾನಗಳನ್ನು ಅರ್ಪ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ೌದು, ಎಲ್ಲಾ ಅರಸರು ಆತನ ಮುಂದೆ ಅಡ್ಡ ಬೀಳುವರು; ಎಲ್ಲಾ ಜನಾಂಗಗಳು ಆತನನ್ನು ಸೇವಿಸ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ಿಗೆ ಮೊರೆ ಇಡುವ ಬಡವರನ್ನೂ ಸಹಾಯ ಕನಿಲ್ಲದ ದೀನನನ್ನೂ ಬಿ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ರಿದ್ರನನ್ನೂ ಬಡವನನ್ನೂ ಕರುಣಿಸುವನು; ಬಡವರ ಪ್ರಾಣಗ ಳನ್ನು ರಕ್ಷ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ೋಸದಿಂದಲೂ ಬಲಾತ್ಕಾರ ದಿಂದಲೂ ಅವರ ಪ್ರಾಣವನ್ನು ಬಿಡುಗಡೆ ಮಾಡು ವನು; ಅವರ ರಕ್ತವು ಆತನ ದೃಷ್ಟಿಯಲ್ಲಿ ಅಮೂಲ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ಬಾಳುವನು; ಅವನಿಗೆ ಶೆಬಾದ ಚಿನ್ನ ವನ್ನು ಕೊಡುವರು; ಅವನಿಗೋಸ್ಕರ ಯಾವಾಗಲೂ ಪ್ರಾರ್ಥನೆ ಮಾಡುವರು; ಪ್ರತಿ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ೊಂಡಾ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ಧಾನ್ಯದ ಸಮೃದ್ಧಿಯು ದೇಶದಲ್ಲಿ ಬೆಟ್ಟಗಳ ತುದಿಯ ಮೇಲೆ ಇರುವದು; ಅದರ ಫಲವು ಲೆಬನೋನಿನ ಹಾಗೆ ಕದಲುವದು. ಪಟ್ಟಣದ 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 ಸೊಪ್ಪಿನ ಹಾಗೆ ವೃದ್ಧಿಯ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 ನಾಮವು ಎಂದೆಂದಿಗೂ ಇರುವದು; ಸೂರ್ಯನು ಇರುವವರೆಗೂ ಆತನ ಹೆಸರು ಇರು ವದು. ಮನುಷ್ಯರು ಆತನಲ್ಲಿ ಆಶೀರ್ವಾದ ಹ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. ಎಲ್ಲಾ ಜನಾಂಗಗಳು ಆತನನ್ನು ಭಾಗ್ಯವಂತ ನೆಂದು ಕರ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ಒಬ್ಬನೇ ಅದ್ಭುತಗಳನ್ನು ಮಾಡುವ ಇಸ್ರಾಯೇಲಿನ ದೇವರಾಗಿರುವ ಕರ್ತನಾದ ದೇವರಿಗೆ 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ನ ಮಹಿಮೆಯುಳ್ಳ ಹೆಸರಿಗೆ ಎಂದೆಂದಿಗೂ ಸ್ತೋತ್ರವಾಗಲಿ; ಆತನ ಮಹಿ ಮೆಯು ಭೂಮಿಯನ್ನೆಲ್ಲಾ ತುಂಬ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ಷಯನ ಮಗನಾದ ದಾವೀದನ ಪ್ರಾರ್ಥನೆಗಳು ಮುಗಿದ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2026-10-20T09:17:03Z</dcterms:created>
  <dcterms:modified xsi:type="dcterms:W3CDTF">2026-10-20T09:17:03Z</dcterms:modified>
  <dc:title>ಕೀರ್ತನೆಗಳು : 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