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ுடைய சீஷர்கள் அவரை நோக்கி: திரளான ஜனங்கள் உம்மை நெருக்கிக்கொண்டிருக்கிறதை நீர் கண்டும், என்னைத் தொட்டது யார் என்று கேட்கிறீரே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ுடைய சீஷர்கள் அவரை நோக்கி: திரளான ஜனங்கள் உம்மை நெருக்கிக்கொண்டிருக்கிறதை நீர் கண்டும், என்னைத் தொட்டது யார் என்று கேட்கிறீரே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ைச் செய்தவளைக் காணும்படிக்கு அவர் சுற்றிலும் பார்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னிடத்திலே சம்பவித்ததை அறிந்த அந்த ஸ்திரீயானவள் பயந்து, நடுங்கி, அவர் முன்பாக வந்து விழுந்து, உண்மையையெல்லாம் அவருக்குச் சொன்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னிடத்திலே சம்பவித்ததை அறிந்த அந்த ஸ்திரீயானவள் பயந்து, நடுங்கி, அவர் முன்பாக வந்து விழுந்து, உண்மையையெல்லாம் அவருக்குச் சொன்ன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அவளைப் பார்த்து: மகளே உன் விசுவாசம் உன்னை இரட்சித்தது, நீ சமாதானத்தோடேபோய், உன் வேதனை நீங்கி, சுகமாயிரு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அவளைப் பார்த்து: மகளே உன் விசுவாசம் உன்னை இரட்சித்தது, நீ சமாதானத்தோடேபோய், உன் வேதனை நீங்கி, சுகமாயிர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இப்படிப்பேசிக்கொண்டிருக்கையில், ஜெபஆலயத்தலைவனுடைய வீட்டிலிருந்து சிலர் வந்து: உம்முடைய குமாரத்தி மரித்துப்போனாள், இனி ஏன் போதகரை வருத்தப்படுத்துகிறீ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இப்படிப்பேசிக்கொண்டிருக்கையில், ஜெபஆலயத்தலைவனுடைய வீட்டிலிருந்து சிலர் வந்து: உம்முடைய குமாரத்தி மரித்துப்போனாள், இனி ஏன் போதகரை வருத்தப்படுத்துகிறீர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சொன்ன வார்த்தையை இயேசு கேட்டவுடனே, ஜெபஆலயத்தலைவனை நோக்கி: பயப்படாதே, விசுவாசமுள்ளவனாயிரு என்று சொல்லி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துருவையும், யாக்கோபையும், யாக்கோபின் சகோதரன் யோவானையும் தவிர, வேறொருவரையும் தம்மோடே வருகிறதற்கு இடங்கொடாமல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ஜெபஆலயத்தலைவனுடைய வீட்டிலே வந்து, சந்தடியையும் மிகவும் அழுது புலம்புகிறவர்களையும் க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ஜெபஆலயத்தலைவனுடைய வீட்டிலே வந்து, சந்தடியையும் மிகவும் அழுது புலம்புகிறவர்களையும் க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ள்ளே பிரவேசித்து: நீங்கள் சந்தடிபண்ணி அழுகிறதென்ன? பிள்ளை மரிக்கவில்லை, நித்திரையாயிருக்கிறா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ாக அவரைப் பார்த்து நகைத்தார்கள். எல்லாரையும் அவர் வெளியே போகப்பண்ணி, பிள்ளையின் தகப்பனையும், தாயையும், தம்மோடே வந்தவர்களையும் அழைத்துக்கொண்டு, பிள்ளையிருந்த இடத்தில் பிரவேச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ாக அவரைப் பார்த்து நகைத்தார்கள். எல்லாரையும் அவர் வெளியே போகப்பண்ணி, பிள்ளையின் தகப்பனையும், தாயையும், தம்மோடே வந்தவர்களையும் அழைத்துக்கொண்டு, பிள்ளையிருந்த இடத்தில் பிரவேச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ின் கையைப்பிடித்து: தலீத்தாகூமி என்றார்; அதற்கு, சிறுபெண்ணே எழுந்திரு என்று உனக்குச் சொல்லுகிறேன் என்று அர்த்தம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கள் கடலுக்கு அக்கரையிலுள்ள கதரேனருடைய நாட்டில் வ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டவிலிருந்து இறங்கினவுடனே, அசுத்த ஆவியுள்ள ஒரு மனுஷன் பிரேதக்கல்லறைகளிலிருந்து அவருக்கு எதிராக 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குடியிருப்பு கல்லறைகளிலே இருந்தது; அவனைச் சங்கிலிகளினாலும் கட்ட ஒருவனாலும் கூடாத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டனே சிறுபெண் எழுந்து நடந்தாள்; அவள் பன்னிரண்டு வயதுள்ளவளாயிருந்தாள். அவர்கள் மிகுந்த ஆச்சரியப்பட்டுப் பிரம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டனே சிறுபெண் எழுந்து நடந்தாள்; அவள் பன்னிரண்டு வயதுள்ளவளாயிருந்தாள். அவர்கள் மிகுந்த ஆச்சரியப்பட்டுப் பிரம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ை ஒருவருக்கும் அறிவியாதபடி அவர்களுக்கு உறுதியாகக் கட்டளையிட்டு, அவளுக்கு ஆகாரங்கொடுக்கும்படி சொன்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ேகந்தரம் விலங்குகளினாலும் சங்கிலிகளினாலும் கட்டப்பட்டிருந்தும், சங்கிலிகளை முறித்து, விலங்குகளைத் தகர்த்துப்போடுவான்; அவனையடக்க ஒருவனாலும் கூடாத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ேகந்தரம் விலங்குகளினாலும் சங்கிலிகளினாலும் கட்டப்பட்டிருந்தும், சங்கிலிகளை முறித்து, விலங்குகளைத் தகர்த்துப்போடுவான்; அவனையடக்க ஒருவனாலும் கூடாத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ம் இரவும் பகலும், மலைகளிலும் கல்லறைகளிலும் இருந்து, கூக்குரலிட்டு, கல்லுகளினாலே தன்னைக் காயப்படுத்திக்கொண்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ம் இரவும் பகலும், மலைகளிலும் கல்லறைகளிலும் இருந்து, கூக்குரலிட்டு, கல்லுகளினாலே தன்னைக் காயப்படுத்திக்கொண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யேசுவைத் தூரத்திலே கண்டபோது, ஓடிவந்து, அவரைப்பணிந்துகொண்ட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வே, உன்னதமான தேவனுடைய குமாரனே, எனக்கும் உமக்கும் என்ன? என்னை வேதனைப்படுத்தாதபடிக்குத் தேவன்பேரில் உமக்கு ஆணையென்று மிகுந்த சத்தமிட்டுச்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ில் அவர் அவனை நோக்கி: அசுத்த ஆவியே, இந்த மனுஷனை விட்டுப் புறப்பட்டுப் போ என்று சொல்லியிருந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ில் அவர் அவனை நோக்கி: அசுத்த ஆவியே, இந்த மனுஷனை விட்டுப் புறப்பட்டுப் போ என்று சொல்லியிரு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அவனை நோக்கி: உன் பேர் என்னவென்று கேட்டார். அதற்கு அவன்: நாங்கள் அநேகராயிருக்கிறபடியால் என் பேர் லேகியோன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ை அந்தத் திசையிலிருந்து துரத்திவிடாதபடிக்கு அவரை மிகவும் வேண்டிக்கொண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அவ்விடத்தில் மலையருகே அநேகம் பன்றிகள் கூட்டமாக மேய்ந்துகொண்ட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ிசாசுகளெல்லாம் அவரை நோக்கி: பன்றிகளுக்குள்ளே போகும்படி, அவைகளுக்குள்ளே எங்களை அனுப்பும் என்று அவரை வேண்டிக்கொண்ட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ைகளுக்கு உத்தரவு கொடுத்தவுடனே, அசுத்த ஆவிகள் புறப்பட்டுப் பன்றிகளுக்குள் போயின; உடனே ஏறக்குறைய இரண்டாயிரம் பன்றிகளுள்ள அந்தக்கூட்டம் உயர்ந்த மேட்டிலிருந்து ஓடி, கடலிலே பாய்ந்து, கடலில் அமிழ்ந்து மாண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ைகளுக்கு உத்தரவு கொடுத்தவுடனே, அசுத்த ஆவிகள் புறப்பட்டுப் பன்றிகளுக்குள் போயின; உடனே ஏறக்குறைய இரண்டாயிரம் பன்றிகளுள்ள அந்தக்கூட்டம் உயர்ந்த மேட்டிலிருந்து ஓடி, கடலிலே பாய்ந்து, கடலில் அமிழ்ந்து மாண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ன்றிகளை மேய்த்தவர்கள் ஓடி, இதைப் பட்டணத்திலும் சுற்றுப்புறங்களிலும் அறிவித்தார்கள். அப்பொழுது சம்பவித்ததைப் பார்க்கும்படி ஜனங்கள் புறப்பட்ட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ன்றிகளை மேய்த்தவர்கள் ஓடி, இதைப் பட்டணத்திலும் சுற்றுப்புறங்களிலும் அறிவித்தார்கள். அப்பொழுது சம்பவித்ததைப் பார்க்கும்படி ஜனங்கள் புறப்பட்டு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ினிடத்தில் வந்து, லேகியோனாகிய பிசாசுகள் பிடித்தவன் வஸ்திரந்தரித்து, உட்கார்ந்து, புத்தி தெளிந்திருக்கிறதைக் கண்டு, பய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ினிடத்தில் வந்து, லேகியோனாகிய பிசாசுகள் பிடித்தவன் வஸ்திரந்தரித்து, உட்கார்ந்து, புத்தி தெளிந்திருக்கிறதைக் கண்டு, பய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சாசுகள் பிடித்திருந்தவனுக்கும் பன்றிகளுக்குச் சம்பவித்ததைக் கண்டவர்களும் அவர்களுக்கு விவரமாய்ச்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சாசுகள் பிடித்திருந்தவனுக்கும் பன்றிகளுக்குச் சம்பவித்ததைக் கண்டவர்களும் அவர்களுக்கு விவரமாய்ச்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தங்கள் எல்லைகளை விட்டுப்போகும்படி அவரை வேண்டிக்கொள்ளத் தொடங்க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அவர் படவில் ஏறுகிறபொழுது, பிசாசு பிடித்திருந்தவன், அவரோடேகூட இருக்கும்படி தனக்கு உத்தரவுகொடுக்க அவரை வேண்டிக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அவர் படவில் ஏறுகிறபொழுது, பிசாசு பிடித்திருந்தவன், அவரோடேகூட இருக்கும்படி தனக்கு உத்தரவுகொடுக்க அவரை வேண்டிக்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னுக்கு உத்தரவுகொடாமல்: நீ உன் இனத்தாரிடத்தில் உன் வீட்டிற்குப்போய், கர்த்தர் உனக்கு இரங்கி, உனக்குச் செய்தவைகளையெல்லாம் அவர்களுக்கு அறிவியென்று சொன்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னுக்கு உத்தரவுகொடாமல்: நீ உன் இனத்தாரிடத்தில் உன் வீட்டிற்குப்போய், கர்த்தர் உனக்கு இரங்கி, உனக்குச் செய்தவைகளையெல்லாம் அவர்களுக்கு அறிவியென்று சொன்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ன் போய், இயேசு தனக்குச் செய்தவைகளையெல்லாம் தெக்கப்போலி என்னும் நாட்டில் பிரசித்தம்பண்ணத்தொடங்கினான்; எல்லாரும் ஆச்சரியப்ப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ன் போய், இயேசு தனக்குச் செய்தவைகளையெல்லாம் தெக்கப்போலி என்னும் நாட்டில் பிரசித்தம்பண்ணத்தொடங்கினான்; எல்லாரும் ஆச்சரியப்ப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படவில் ஏறி மறுபடியும் இக்கரைக்கு வந்து, கடலோரத்திலிருந்தபோது, திரளான ஜனங்கள் அவரிடத்தில் கூடிவ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படவில் ஏறி மறுபடியும் இக்கரைக்கு வந்து, கடலோரத்திலிருந்தபோது, திரளான ஜனங்கள் அவரிடத்தில் கூடிவ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ெபஆலயத்தலைவரில் ஒருவனாகிய யவீரு என்பவன் வந்து, அவரைக் கண்டவுடனே அவர் பாதத்தில் விழுந்து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குமாரத்தி மரண அவஸ்தைப்படுகிறாள், அவள் ஆரோக்கியமடையும்படிக்கு நீர் வந்து அவள்மேல் உமது கைகளை வையும், அப்பொழுது பிழைப்பாள் என்று அவரை மிகவும் வேண்டிக்கொ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குமாரத்தி மரண அவஸ்தைப்படுகிறாள், அவள் ஆரோக்கியமடையும்படிக்கு நீர் வந்து அவள்மேல் உமது கைகளை வையும், அப்பொழுது பிழைப்பாள் என்று அவரை மிகவும் வேண்டிக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ோடேகூடப் போனார். திரளான ஜனங்கள் அவருக்குப் பின்சென்று அவரை நெருக்க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ன்னிரண்டு வருஷமாய்ப் பெரும்பாடுள்ள ஸ்திரீ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 வைத்தியர்களால் மிகவும் வருத்தப்பட்டு, தனக்கு உண்டானவைகளையெல்லாம் செலவழித்தும், சற்றாகிலும் குணமடையாமல் அதிக வருத்தப்படுகிறபொழு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 வைத்தியர்களால் மிகவும் வருத்தப்பட்டு, தனக்கு உண்டானவைகளையெல்லாம் செலவழித்தும், சற்றாகிலும் குணமடையாமல் அதிக வருத்தப்படுகிறபொழு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வைக்குறித்துக் கேள்விப்பட்டு: நான் அவருடைய வஸ்திரங்களையாகிலும் தொட்டால் சொஸ்தமாவேன் என்று சொல்லி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க்கூட்டத்துக்குள்ளே அவருக்குப் பின்னாக வந்து, அவருடைய வஸ்திரத்தைத் தொட்ட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டனே அவளுடைய உதிரத்தின் ஊறல் நின்றுபோயிற்று; அந்த வேதனை நீங்கி ஆரோக்கியமடைந்ததை அவள் தன் சரீரத்திலே உணர்ந்த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டனே இயேசு தம்மிலிருந்து வல்லமை புறப்பட்டதைத் தமக்குள் அறிந்து, ஜனக்கூட்டத்துக்குள்ளே திரும்பி: என் வஸ்திரங்களைத் தொட்டது யார் என்று கேட்ட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டனே இயேசு தம்மிலிருந்து வல்லமை புறப்பட்டதைத் தமக்குள் அறிந்து, ஜனக்கூட்டத்துக்குள்ளே திரும்பி: என் வஸ்திரங்களைத் தொட்டது யார் என்று கே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ঁর শিষ্যেরা তাঁকে বললেন, ‘আপনি দেখছেন, লোকরা আপনার ওপরে ঠেলাঠেলি করে পড়ছে, তবু বলছেন, ‘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স্পর্শ করল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য়ে এই কাজ করেছে, তাকে দেখবার জন্য তিনি চারদিকে দেখ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খন সেই স্ত্রীলোকটি ভয়ে কাঁপতে কাঁপতে তার প্রতি কি করা হয়েছে তা জানাতে তাঁর পায়ে পড়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সত্যি কথা তাঁকে ব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যীশু তাকে বললেন, ‘তোমার বিশ্বাস তোমাকে ভাল করেছে, শান্তিতে চলে যাও ও তোমার রোগ থেকে সু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িনি এই কথা বলছেন, সেইসময় সমাজগৃহের নেতা যাযীরের বাড়ি থেকে লোক এসে বলল, ‘আপনার মেয়ে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, গুরুকে আর কষ্ট দেবার কোন কারণ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িন্তু যীশু তাদের কথায় কান না দিয়ে যাযীরকে বললেন, ‘ভয় করো না, কেবল বিশ্বাস রাখ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র তিনি পিতর, যাকোব ও যাকোবের ভাই য়োহনকে ছাড়া আর কাউকে নিজের সঙ্গে য়েতে দ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পরে তারা সমাজগৃহের নেতার বাড়িতে এসে দেখলেন সেখানে গোলমাল হচ্ছে, কেউ কেউ শোকে চিত্‌ক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দছে ও বিলাপ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িনি ভিতরে গিয়ে তাদের বললেন, ‘তোমরা গোলমাল করছ ও কাঁদছ কেন? মেয়েটি তো মরে নি, সে ঘুমিয়ে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তে তারা তাঁকে উপহাস করল৷ কিন্তু তিনি সকলকে বাইরে বার করে দিয়ে, মেয়েটির বাবা, মা ও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ষ্যদের নিয়ে য়েখানে মেয়েটি ছিল সেখান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র মেয়েটির হাত ধরে বললেন, ‘টালিথা কুমী!’ যার অর্থ ‘খুকুমনি, আমি তোমাকে বলছি ওঠ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এবং তাঁর শিষ্যরা হ্রদের ওপারে গেরাসেনীদের দেশ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নৌকা থেকে নামার সাথে সাথে একটি লোক কবরস্থান থেকে তাঁর সামনে এল, তাকে অশুচি আত্মায় পে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 কবরস্থানে বাস করত, কেউ তাকে শেকল দিয়েও বেঁধে রাখতে পার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মেয়েটি সঙ্গে সঙ্গে উঠে হেঁটে বেড়াতে লাগল৷ তার বয়স তখন বারো বছর ছিল৷ তাই দেখে তারা সকলে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রে তিনি তাদের এই দৃঢ় আদেশ দিলেন যাতে কেউ এটা জানতে না পারে; আর মেয়েটিকে কিছু খেতে দিতে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লোকে বারবার তাকে বেড়ী ও শেকল দিয়ে বাঁধত; কিন্তু সে শেকল ছিঁড়ে ফেলত এবং বেড়ী ভেঙ্গে টুকরো কর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তাকে বশ করতে পার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 রাত দিন সব সময় কবরখানা ও পাহাড়ি জায়গায় থাকত এবং চিত্‌কার করে লোকদের ভয় দেখাত এবং ধার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 দিয়ে নিজেকে ক্ষত-বিক্ষত ক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 দূর থেকে যীশুকে দেখে ছুটে এসে প্রণাম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খুব জোরে চেঁচিয়ে বলল, ‘হে ঈশ্বরের সবচেয়ে মহান পুত্র যীশু, আপনি আমায় নিয়ে কি করতে চা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আপনাকে ঈশ্বরের দিব্যি দিচ্ছি, আমাকে যন্ত্রণা দেবেন না!’ কারণ তিনি তাকে বলেছিলেন, ‘ওহে অশু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, এই লোকটি থেকে বেরিয়ে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ি তাকে জিজ্ঞেস করলেন, ‘তোমার নাম কি?’ সে তাঁকে বলল, ‘আমার নাম বাহিনী, কারণ আমরা অনেকগুলো আ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সে যীশুর কাছে মিনতি করতে লাগল, য়েন তিনি তাদের সেই অঞ্চল থেকে তাড়িয়ে না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খানে পর্বতের পাশে একদল শুযোর চর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তারা (অশুচি আত্মারা) যীশুকে অনুনয় করে বলল, ‘আমাদের এই শুযোরের পালের মধ্যে ঢুকতে হুকুম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তাদের অনুমতি দিলে সেই অশুচি আত্মারা বের হয়ে শুযোরদের মধ্যে ঢুকে পড়ল৷ তাতে সেই শুযো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, কমবেশী দুহাজার শুযোর দৌড়ে ঢালু পাড় দিয়ে হ্রদে গিয়ে পড়ল এবং ডুবে ম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যারা শুযোরগুলোকে চরাচ্ছিল তারা পালিয়ে গেল এবং শহরে ও খামার বাড়িগুলিতে গিয়ে খবর দিল৷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হয়েছে তা দেখার জন্য লোকরা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যীশুর কাছে এসে দেখল, সেই অশুচি আত্মায় পাওযা লোকটি, যাকে ভূতে পেয়েছিল, সে কাপড় 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 সুস্থ অবস্থায় বসে আছে৷ তাতে তারা ভয় প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যাঁরা ঐ অশুচি আত্মায় পাওযা লোকটির ও শুযোরের পালের ঘটনা দেখেছিল তারা সমস্ত ঘটনা যা ঘটেছিল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তারা যীশুকে অনুনয় করে তাদের অঞ্চল ছেড়ে চলে য়েতে ব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ে তিনি নৌকায় উঠছেন, এমন সময় য়ে লোকটিকে ভূতে পেয়েছিল, সে তাঁকে অনুনয় করে বলল, য়েন স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থাক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যীশু তাকে অনুমতি দিলেন না, বরং বললেন, ‘তুমি তোমার পরিবার ও বন্ধুবান্ধবদের কাছে ফিরে য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ঈশ্বর তোমার জন্য যা যা করেছেন ও তোমার প্রতি য়ে দযা দেখিয়েছেন তা তাদের বুঝিয়ে ব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সে চলে গেল এবং প্রভু তার জন্য যা যা করেছেন, তা দিকাপলি অঞ্চলে প্রচার করতে লাগল, তাতে স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াক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রে যীশু নৌকায় আবার হ্রদ পার হয়ে অন্য পাড়ে এলে অনেক লোক তাঁর কাছে ভীড় করল৷ তিনি হ্রদের তী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সমাজগৃহের নেতাদের মধ্যে যাযীর নামে এক ব্যক্তি এসে তাঁকে দেখে তাঁর পায়ে পড়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বং অনেক অনুনয় করে তাঁকে বললেন, ‘আমার মেয়ে মর মর, আপনি এসে মেয়েটির ওপর হাত রাখুন যাত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্থ হয় ও বাঁচ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খন তিনি তার সঙ্গে গেলেন৷ বহুলোক তাঁর পেছন পেছন চলল, আর তাঁর চারদিকে ঠেলাঠেলি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কটি স্ত্রীলোক বারো বছর ধরে রক্তস্রাব রোগে ভুগ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অনেক চিকিত্‌সকের সাহায্য নিয়ে এবং সর্বস্ব ব্যয় করেও এতটুকু ভাল না হয়ে বরং আরো অসুস্থ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 যীশুর বিষয় শুনে ভীড়ের মধ্যে তাঁর পিছন দিকে এসে তাঁর পোশাক স্পর্শ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 মনে মনে ভেবেছিল, ‘যদি কেবল তাঁর পোশাক ছুঁতে পারি, তবেই আমি সুস্থ হ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র সঙ্গে সঙ্গে তাঁর রক্তস্রাব বন্ধ হল এবং সে তার শরীরে অনুভব করল য়ে সেই রোগ থেকে সুস্থ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ীশু সঙ্গে সঙ্গে বুঝতে পারলেন য়ে তাঁর মধ্য থেকে শক্তি বের হয়েছে৷ তাই ভীড়ের মধ্যে মুখ ফি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কে আমার পোশাক স্পর্শ কর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2026-10-20T00:42:32Z</dcterms:created>
  <dcterms:modified xsi:type="dcterms:W3CDTF">2026-10-20T00:42:32Z</dcterms:modified>
  <dc:title>মার্ক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