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6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ை ஏறெடுபேன் – மாமேரு நேராய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ை ஏறெடுபேன்.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மண் உண்டாக்கிய வித்தகனிடமிருந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ண்ணில்லா வொத்தாசை என்றனுக்கே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த்தள்ளாட வொட்டார் – உறங்காது காப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த்தள்ளாட வொட்ட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லையில் நின்றிஸ்ர வேலரைக் காத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ும் மாலையும் கண்ணுறங்கார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க நிழல் அவரே – எனை ஆதரித்த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க நிழல் அ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க்கால நிலைமையும் எனைச் சேதப்படுத்தா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ோலம் கொண்டென்னை அக்காவல் புரிய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த் தீமைகட்கும் என்னை விலக்க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த் தீமைகட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ல்லா உலகினில் போக்குவர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ாத்துமாவையும் நாடோறும் காப்ப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2026-09-15T16:55:39Z</dcterms:created>
  <dcterms:modified xsi:type="dcterms:W3CDTF">2026-09-15T16:55:39Z</dcterms:modified>
  <dc:title>துதிப் பாடல்கள் : 1002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