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த்திரங்களின் தலைவரும், ராஜாவைச் சேவிக்கிற வகுப்புகளின் தலைவரும், ஆயிரம்பேருக்கு அதிபதிகளும், நூறுபேருக்கு அதிபதிகளும் ராஜாவுக்கும் ராஜகுமாரருக்கும் உண்டான எல்லா ஆஸ்தியையும் மிருகஜீவன்களையும் விசாரிக்கிற தலைவருமாகிய இஸ்ரவேலின் சகல பிரபுக்களையும், பிரதானிகளையும், பலசாலிகளையும், சகல பராக்கிரமசாலிகளையும் தாவீது எருசலேமிலே கூடிவரச்செய்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ராஜாவாகிய தாவீது: எழுந்திருந்து காலூன்றி நின்று: என் சகோதரரே, என் ஜனமே, நான் சொல்வதைக் கேளுங்கள்; கர்த்தருடைய உடன்படிக்கைப் பெட்டியும் நமது தேவனுடைய பாதபடியும் தங்குவதற்கு ஒரு ஆலயத்தைக் கட்ட நான் என் மனதிலே நினைத்து, கட்டுகிறதற்கு ஆயத்தமும் பண்ணி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னாலும் தேவன் நீ என் நாமத்திற்கு ஆலயத்தைக் கட்டவேண்டாம்; நீ யுத்த மனுஷனாயிருந்து, ரத்தத்தைச் சிந்தினாய்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னாலும் தேவன் நீ என் நாமத்திற்கு ஆலயத்தைக் கட்டவேண்டாம்; நீ யுத்த மனுஷனாயிருந்து, ரத்தத்தைச் சிந்தினாய் என்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 தகப்பனுடைய வீட்டாரில் எல்லாம் என்னைத் தெரிந்துகொண்டார்; அவர் யூதாவையும் யூதாவின் வம்சத்தில் அவன் தகப்பன் குடும்பத்தையும் தலைமையாக தெரிந்துகொண்டு, என்னை எல்லா இஸ்ரவேலின்மேலும் ராஜாவாக்க, என் தகப்பனுடைய குமாரருக்குள் என்மேல் பிரியம் வைத்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 எனக்கு அநேகம் குமாரரைத் தந்தருளினார்; ஆனாலும் இஸ்ரவேலை ஆளும் கர்த்தருடைய ராஜ்யபாரத்தின் சிங்காசனத்தின்மேல் உட்காருகிறதற்கு அவர் என்னுடைய எல்லாக் குமாரரிலும் என் குமாரனாகிய சாலொமோனைத் தெரிந்துகொண்டு,]]></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 எனக்கு அநேகம் குமாரரைத் தந்தருளினார்; ஆனாலும் இஸ்ரவேலை ஆளும் கர்த்தருடைய ராஜ்யபாரத்தின் சிங்காசனத்தின்மேல் உட்காருகிறதற்கு அவர் என்னுடைய எல்லாக் குமாரரிலும் என் குமாரனாகிய சாலொமோனைத் தெரிந்துகொண்டு,]]></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என்னை நோக்கி: உன் குமாரனாகிய சாலொமோனே என் ஆலயத்தையும் என் பிரகாரங்களையும் கட்டக்கடவன்; அவனை எனக்குக் குமாரனாகத் தெரிந்துகொண்டேன்; நான் அவனுக்குப் பிதாவாயிருப்பே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என்னை நோக்கி: உன் குமாரனாகிய சாலொமோனே என் ஆலயத்தையும் என் பிரகாரங்களையும் கட்டக்கடவன்; அவனை எனக்குக் குமாரனாகத் தெரிந்துகொண்டேன்; நான் அவனுக்குப் பிதாவாயிருப்பே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நாளில் நடக்கிறபடியே அவன் என் கற்பனைகளின்படியும் என் நியாயங்களின்படியும் செய்ய உறுதியாயிருப்பானானால், அவன் ராஜ்யபாரத்தை என்றென்றைக்கும் திடப்படுத்துவேன் என்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நாளில் நடக்கிறபடியே அவன் என் கற்பனைகளின்படியும் என் நியாயங்களின்படியும் செய்ய உறுதியாயிருப்பானானால், அவன் ராஜ்யபாரத்தை என்றென்றைக்கும் திடப்படுத்துவேன் என்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 அதை உங்கள் பிள்ளைகளுக்குச் சுதந்தமாய்ப் பின்வைக்கும்பொருட்டாக, நீங்கள் உங்கள் தேவனாகிய கர்த்தரின் கற்பனைகளையெல்லாம் கைக்கொண்டு விசாரியுங்கள் என்று கர்த்தரின் சபையாகிய இஸ்ரவேல் அனைத்தின் கண்களுக்குமுன்பாகவும், நமது தேவனுடைய செவிகேட்கவும் உங்களுக்குப் புத்திசொல்லுகி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 சேவி; கர்த்தர் எல்லா இருதயங்களையும் ஆராய்ந்து, நினைவுகளின் தோற்றங்களையெல்லாம் அறிகிறார்; நீ அவரைத் தேடினால் உனக்குத் தென்படுவார்; நீ அவரை விட்டுவிட்டால் அவர் உன்னை என்றைக்கும் கைவிடு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ப்போதும் எச்சரிக்கையாயிரு; பரிசுத்த ஸ்தலமாக ஒரு ஆலயத்தைக்கட்டுவதற்குக் கர்த்தர் உன்னைத் தெரிந்துகொண்டார்; நீ திடன்கொண்டு அதை நடப்பி என்று சொன்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ப்போதும் எச்சரிக்கையாயிரு; பரிசுத்த ஸ்தலமாக ஒரு ஆலயத்தைக்கட்டுவதற்குக் கர்த்தர் உன்னைத் தெரிந்துகொண்டார்; நீ திடன்கொண்டு அதை நடப்பி என்று சொன்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தன் குமாரனாகிய சாலொமோனுக்கு மண்டபமும், அதின் அறைகளும், அதின் பொக்கிஷசாலைகளும், அதின் மேல்வீடுகளும், அதின் உள்ளறைகளும், கிருபாசன ஸ்தானம் இருக்கவேண்டிய மாதிரியையு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தன் குமாரனாகிய சாலொமோனுக்கு மண்டபமும், அதின் அறைகளும், அதின் பொக்கிஷசாலைகளும், அதின் மேல்வீடுகளும், அதின் உள்ளறைகளும், கிருபாசன ஸ்தானம் இருக்கவேண்டிய மாதிரியையு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தன் குமாரனாகிய சாலொமோனுக்கு மண்டபமும், அதின் அறைகளும், அதின் பொக்கிஷசாலைகளும், அதின் மேல்வீடுகளும், அதின் உள்ளறைகளும், கிருபாசன ஸ்தானம் இருக்கவேண்டிய மாதிரியையு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 தேவனுடைய ஆலயத்துப் பொக்கிஷங்களையும், பரிசுத்தமாக நேர்ந்துகொள்ளப்பட்டவைகளின் பொக்கிஷங்களையும் வைக்கும் சகல சுற்றறைகளும் இருக்கவேண்டிய மாதிரியையு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 தேவனுடைய ஆலயத்துப் பொக்கிஷங்களையும், பரிசுத்தமாக நேர்ந்துகொள்ளப்பட்டவைகளின் பொக்கிஷங்களையும் வைக்கும் சகல சுற்றறைகளும் இருக்கவேண்டிய மாதிரியையு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 தேவனுடைய ஆலயத்துப் பொக்கிஷங்களையும், பரிசுத்தமாக நேர்ந்துகொள்ளப்பட்டவைகளின் பொக்கிஷங்களையும் வைக்கும் சகல சுற்றறைகளும் இருக்கவேண்டிய மாதிரியையு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 கர்த்தருடைய ஆலயத்து வேலையின் பணிமுட்டுகள் அனைத்திற்குமுரிய கட்டளையையும் கொ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 கர்த்தருடைய ஆலயத்து வேலையின் பணிமுட்டுகள் அனைத்திற்குமுரிய கட்டளையையும் கொடு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 பற்பல வேலைக்கு வேண்டிய சகல பொற்பாத்திரங்களுக்காக நிறையின்படி பொன்னையும், பற்பல வேலைக்குவேண்டிய சகல வெள்ளிப்பாத்திரங்களுக்காக, நிறையின்படி வெள்ளியையு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 பற்பல வேலைக்கு வேண்டிய சகல பொற்பாத்திரங்களுக்காக நிறையின்படி பொன்னையும், பற்பல வேலைக்குவேண்டிய சகல வெள்ளிப்பாத்திரங்களுக்காக, நிறையின்படி வெள்ளியையு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 விளக்குகளுக்கும் நிறையின்படி வேண்டிய பொன்னையும், வெள்ளி விளக்குத்தண்டுகளில் ஒவ்வொரு விளக்குத்தண்டுக்கும் அதின் விளக்குகளுக்கும் நிறையின்படி வேண்டிய வெள்ளியையு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கத்தப்பங்களை வைக்கும் ஒவ்வொரு மேஜைக்கும் நிறையின்படி வேண்டிய பொன்னையும், வெள்ளி மேைஐகளுக்கு வேண்டிய வெள்ளியையு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கத்தப்பங்களை வைக்கும் ஒவ்வொரு மேஜைக்கும் நிறையின்படி வேண்டிய பொன்னையும், வெள்ளி மேைஐகளுக்கு வேண்டிய வெள்ளியையு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முள்குறடுகளுக்கும் கலங்களுக்கும் தட்டுகளுக்கும் வேண்டிய பசும்பொன்னையும், பொன் கிண்ணிகளில் ஒவ்வொரு கிண்ணிக்கும் நிறையின்படி வேண்டியதையும், வெள்ளிக்கிண்ணிகளில் ஒவ்வொரு கிண்ணிக்கும் நிறையின்படி வேண்டியதையு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முள்குறடுகளுக்கும் கலங்களுக்கும் தட்டுகளுக்கும் வேண்டிய பசும்பொன்னையும், பொன் கிண்ணிகளில் ஒவ்வொரு கிண்ணிக்கும் நிறையின்படி வேண்டியதையும், வெள்ளிக்கிண்ணிகளில் ஒவ்வொரு கிண்ணிக்கும் நிறையின்படி வேண்டியதையு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தூபங்காட்டும் பீடத்திற்கு நிறையின்படி வேண்டிய புடமிடப்பட்ட பொன்னையும் கொடுத்து, செட்டைகளை விரித்துக் கர்த்தருடைய உடன்படிக்கைப்பெட்டியை மூடும் பொன் கேருபீன்களான வாகனத்தின் மாதிரியையும் கொடு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தூபங்காட்டும் பீடத்திற்கு நிறையின்படி வேண்டிய புடமிடப்பட்ட பொன்னையும் கொடுத்து, செட்டைகளை விரித்துக் கர்த்தருடைய உடன்படிக்கைப்பெட்டியை மூடும் பொன் கேருபீன்களான வாகனத்தின் மாதிரியையும் கொடுத்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ந்த மாதிரியின்படி சகல வேலைகளும் எனக்குத் தெரியப்படுத்த, இவையெல்லாம் கர்த்தருடைய கரத்தினால் எனக்கு எழுதிக்கொடுக்கப்பட்டது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ந்த மாதிரியின்படி சகல வேலைகளும் எனக்குத் தெரியப்படுத்த, இவையெல்லாம் கர்த்தருடைய கரத்தினால் எனக்கு எழுதிக்கொடுக்கப்பட்டது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வீது தன் குமாரனாகிய சாலொமோனை நோக்கி: நீ பலங்கொண்டு தைரியமாயிருந்து, இதை நடப்பி; நீ பயப்படாமலும் கலங்காமலும் இரு; தேவனாகிய கர்த்தர் என்னும் என் தேவன் உன்னோடே இருப்பார்; கர்த்தருடைய ஆலயத்தைக் கட்டுகிறதற்கடுத்த சகல கிரியைகளையும் நீ முடித்துத் தீருமட்டும், அவர் உன்னைவிட்டு விலகவுமாட்டார், உன்னைக் கைவிடவுமாட்டா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தோ, தேவனுடைய ஆலயத்துவேலைக்கெல்லாம் ஆசாரியர் அவருடைய வகுப்புகள் இருக்கிறது; அந்த எல்லாக் கிரியைக்கும் சகலவித வேலையிலும் நிபுணரான மனப்பூர்வமுள்ள சகல மனுஷரும், உன் சொற்படியெல்லாம் கேட்கும் பிரபுக்களும், சகல ஜனங்களும் என்னிடத்தில் இருக்கிறார்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Chronicles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And David assembled all the princes of Israel, the princes of the tribes, and the captains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mpanies that ministered to the king by course, and the captains over the thousands, and captain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ver the hundreds, and the stewards over all the substance and possession of the king, and of 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ons, with the officers, and with the mighty men, and with all the valiant men, unto Jerusal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Then David the king stood up upon his feet, and said, Hear me, my brethren, and my people: As fo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e, I had in mine heart to build an house of rest for the ark of the covenant of the LORD, and fo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footstool of our God, and had made ready for the build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But God said unto me, You shall not build an house for my name, because you have been a man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ar, and have shed blo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Nevertheless the LORD God of Israel chose me before all the house of my father to be king o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Israel for ever: for he has chosen Judah to be the ruler; and of the house of Judah, the house of m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ather; and among the sons of my father he liked me to make me king over all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And of all my sons, (for the LORD has given me many sons,) he has chosen Solomon my son to s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upon the throne of the kingdom of the LORD over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And he said unto me, Solomon your son, he shall build my house and my courts: for I have chose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im to be my son, and I will be his fath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Moreover I will establish his kingdom for ever, if he be constant to do my commandments and m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judgments, as at this da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Now therefore in the sight of all Israel the congregation of the LORD, and in the audience of 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od, keep and seek for all the commandments of the LORD your God: that all of you may possess t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ood land, and leave it for an inheritance for your children after you for e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And you, Solomon my son, know you the God of your father, and serve him with a perfect heart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ith a willing mind: for the LORD searches all hearts, and understands all the imaginations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oughts: if you seek him, he will be found of you; but if you forsake him, he will cast you off fo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e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Take heed now; for the LORD has chosen you to build an house for the sanctuary: be strong,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o 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Then David gave to Solomon his son the pattern of the porch, and of the houses thereof, an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treasuries thereof, and of the upper chambers thereof, and of the inner parlours thereof, an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place of the mercy se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And the pattern of all that he had by the spirit, of the courts of the house of the LORD, an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ll the chambers round about, of the treasuries of the house of God, and of the treasuries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edicated thing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Also for the courses of the priests and the Levites, and for all the work of the service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ouse of the LORD, and for all the vessels of service in the house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He gave of gold by weight for things of gold, for all instruments of all manner of servi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ilver also for all instruments of silver by weight, for all instruments of every kind of servi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Even the weight for the candlesticks of gold, and for their lamps of gold, by weight for ever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andlestick, and for the lamps thereof: and for the candlesticks of silver by weight, both for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andlestick, and also for the lamps thereof, according to the use of every candlestick.]]></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And by weight he gave gold for the tables of showbread, for every table; and likewise silver fo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tables of sil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Also pure gold for the forks, and the bowls, and the cups: and for the golden basons he gav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old by weight for every basin; and likewise silver by weight for every basin of sil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And for the altar of incense refined gold by weight; and gold for the pattern of the chariot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cherubims, that spread out their wings, and covered the ark of the covenant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All this, said David, the LORD made me understand in writing by his hand upon me, even all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orks of this patter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And David said to Solomon his son, Be strong and of good courage, and do it: fear not, nor b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ismayed: for the LORD God, even my God, will be with you; he will not fail you, nor forsake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until you have finished all the work for the service of the house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And, behold, the courses of the priests and the Levites, even they shall be with you for all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ervice of the house of God: and there shall be with you for all manner of workmanship every will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kilful man, for any manner of service: also the princes and all the people will be wholly at y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mmandmen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8]]></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2026-10-20T04:37:43Z</dcterms:created>
  <dcterms:modified xsi:type="dcterms:W3CDTF">2026-10-20T04:37:43Z</dcterms:modified>
  <dc:title>1 Chronicles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