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ark of the LORD was in the country of the Philistines seven month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hilistines called for the priests and the diviners, saying, What shall we do to the ark of the LORD? tell us wherewith we shall send it to his plac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hilistines called for the priests and the diviners, saying, What shall we do to the ark of the LORD? tell us wherewith we shall send it to his plac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hilistines called for the priests and the diviners, saying, What shall we do to the ark of the LORD? tell us wherewith we shall send it to his plac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aid, If all of you send away the ark of the God of Israel, send it not empty; but in any way return him a trespass offering: then all of you shall be healed, and it shall be known to you why his hand is not removed from you.]]></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aid, If all of you send away the ark of the God of Israel, send it not empty; but in any way return him a trespass offering: then all of you shall be healed, and it shall be known to you why his hand is not removed from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aid, If all of you send away the ark of the God of Israel, send it not empty; but in any way return him a trespass offering: then all of you shall be healed, and it shall be known to you why his hand is not removed from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they, What shall be the trespass offering which we shall return to him? They answered, Five golden emerods, and five golden mice, according to the number of the lords of the Philistines: for one plague was on you all, and on your lord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they, What shall be the trespass offering which we shall return to him? They answered, Five golden emerods, and five golden mice, according to the number of the lords of the Philistines: for one plague was on you all, and on your lord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they, What shall be the trespass offering which we shall return to him? They answered, Five golden emerods, and five golden mice, according to the number of the lords of the Philistines: for one plague was on you all, and on your lord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they, What shall be the trespass offering which we shall return to him? They answered, Five golden emerods, and five golden mice, according to the number of the lords of the Philistines: for one plague was on you all, and on your lord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refore all of you shall make images of your emerods, and images of your mice that ruin the land; and all of you shall give glory unto the God of Israel: possibly he will lighten his hand from off you, and from off your gods, and from off your la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refore all of you shall make images of your emerods, and images of your mice that ruin the land; and all of you shall give glory unto the God of Israel: possibly he will lighten his hand from off you, and from off your gods, and from off your lan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refore all of you shall make images of your emerods, and images of your mice that ruin the land; and all of you shall give glory unto the God of Israel: possibly he will lighten his hand from off you, and from off your gods, and from off your lan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refore all of you shall make images of your emerods, and images of your mice that ruin the land; and all of you shall give glory unto the God of Israel: possibly he will lighten his hand from off you, and from off your gods, and from off your l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then do all of you harden your hearts, as the Egyptians and Pharaoh hardened their hearts? when he had wrought wonderfully among them, did they not let the people go, and they depart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then do all of you harden your hearts, as the Egyptians and Pharaoh hardened their hearts? when he had wrought wonderfully among them, did they not let the people go, and they depart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then do all of you harden your hearts, as the Egyptians and Pharaoh hardened their hearts? when he had wrought wonderfully among them, did they not let the people go, and they depart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make a new cart, and take two milk giving cattle, on which there has come no yoke, and tie the cattle to the cart, and bring their calves home from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make a new cart, and take two milk giving cattle, on which there has come no yoke, and tie the cattle to the cart, and bring their calves home from th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make a new cart, and take two milk giving cattle, on which there has come no yoke, and tie the cattle to the cart, and bring their calves home from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ake the ark of the LORD, and lay it upon the cart; and put the jewels of gold, which all of you return him for a trespass offering, in a coffer by the side thereof; and send it away, that it may g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ake the ark of the LORD, and lay it upon the cart; and put the jewels of gold, which all of you return him for a trespass offering, in a coffer by the side thereof; and send it away, that it may g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ake the ark of the LORD, and lay it upon the cart; and put the jewels of gold, which all of you return him for a trespass offering, in a coffer by the side thereof; and send it away, that it may g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ee, if it goes up by the way of his own coast to Bethshemesh, then he has done us this great evil: but if not, then we shall know that it is not his hand that stroke us: it was a chance that happened to u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ee, if it goes up by the way of his own coast to Bethshemesh, then he has done us this great evil: but if not, then we shall know that it is not his hand that stroke us: it was a chance that happened to u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ee, if it goes up by the way of his own coast to Bethshemesh, then he has done us this great evil: but if not, then we shall know that it is not his hand that stroke us: it was a chance that happened to u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men did so; and took two milk giving cattle, and tied them to the cart, and shut up their calves at hom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men did so; and took two milk giving cattle, and tied them to the cart, and shut up their calves at hom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laid the ark of the LORD upon the cart, and the coffer with the mice of gold and the images of their emerod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laid the ark of the LORD upon the cart, and the coffer with the mice of gold and the images of their emerod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cattle took the straight way to the way of Bethshemesh, and went along the highway, lowing as they went, and turned not aside to the right hand or to the left; and the lords of the Philistines went after them unto the border of Bethshemes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cattle took the straight way to the way of Bethshemesh, and went along the highway, lowing as they went, and turned not aside to the right hand or to the left; and the lords of the Philistines went after them unto the border of Bethshemes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cattle took the straight way to the way of Bethshemesh, and went along the highway, lowing as they went, and turned not aside to the right hand or to the left; and the lords of the Philistines went after them unto the border of Bethshemes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of Bethshemesh were reaping their wheat harvest in the valley: and they lifted up their eyes, and saw the ark, and rejoiced to see i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of Bethshemesh were reaping their wheat harvest in the valley: and they lifted up their eyes, and saw the ark, and rejoiced to see i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cart came into the field of Joshua, a Bethshemite, and stood there, where there was a great stone: and they clave the wood of the cart, and offered the cattle a burnt offering unto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cart came into the field of Joshua, a Bethshemite, and stood there, where there was a great stone: and they clave the wood of the cart, and offered the cattle a burnt offering unto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cart came into the field of Joshua, a Bethshemite, and stood there, where there was a great stone: and they clave the wood of the cart, and offered the cattle a burnt offering unto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evites took down the ark of the LORD, and the coffer that was with it, wherein the jewels of gold were, and put them on the great stone: and the men of Bethshemesh offered burnt offerings and sacrificed sacrifices the same day unto the L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evites took down the ark of the LORD, and the coffer that was with it, wherein the jewels of gold were, and put them on the great stone: and the men of Bethshemesh offered burnt offerings and sacrificed sacrifices the same day unto the LO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evites took down the ark of the LORD, and the coffer that was with it, wherein the jewels of gold were, and put them on the great stone: and the men of Bethshemesh offered burnt offerings and sacrificed sacrifices the same day unto the L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five lords of the Philistines had seen it, they returned to Ekron the same da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se are the golden emerods which the Philistines returned for a trespass offering unto the LORD; for Ashdod one, for Gaza one, for Askelon one, for Gath one, for Ekron on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se are the golden emerods which the Philistines returned for a trespass offering unto the LORD; for Ashdod one, for Gaza one, for Askelon one, for Gath one, for Ekron on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golden mice, according to the number of all the cities of the Philistines belonging to the five lords, both of fenced cities, and of country villages, even unto the great stone of Abel, whereon they set down the ark of the LORD: which stone remains unto this day in the field of Joshua, the Bethshemit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golden mice, according to the number of all the cities of the Philistines belonging to the five lords, both of fenced cities, and of country villages, even unto the great stone of Abel, whereon they set down the ark of the LORD: which stone remains unto this day in the field of Joshua, the Bethshemit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golden mice, according to the number of all the cities of the Philistines belonging to the five lords, both of fenced cities, and of country villages, even unto the great stone of Abel, whereon they set down the ark of the LORD: which stone remains unto this day in the field of Joshua, the Bethshemit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golden mice, according to the number of all the cities of the Philistines belonging to the five lords, both of fenced cities, and of country villages, even unto the great stone of Abel, whereon they set down the ark of the LORD: which stone remains unto this day in the field of Joshua, the Bethshemit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troke the men of Bethshemesh, because they had looked into the ark of the LORD, even he stroke of the people fifty thousand and threescore and ten men: and the people lamented, because the LORD had smitten many of the people with a great slaught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troke the men of Bethshemesh, because they had looked into the ark of the LORD, even he stroke of the people fifty thousand and threescore and ten men: and the people lamented, because the LORD had smitten many of the people with a great slaughte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troke the men of Bethshemesh, because they had looked into the ark of the LORD, even he stroke of the people fifty thousand and threescore and ten men: and the people lamented, because the LORD had smitten many of the people with a great slaughte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men of Bethshemesh said, Who is able to stand before this holy LORD God? and to whom shall he go up from u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men of Bethshemesh said, Who is able to stand before this holy LORD God? and to whom shall he go up from u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sent messengers to the inhabitants of Kirjathjearim, saying, The Philistines have brought again the ark of the LORD; come all of you down, and fetch it up to you.]]></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sent messengers to the inhabitants of Kirjathjearim, saying, The Philistines have brought again the ark of the LORD; come all of you down, and fetch it up to you.]]></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56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பெட்டி பெலிஸ்தரின் தேசத்தில் ஏழுமாத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ன்பு பெலிஸ்தர் பூஜாசாரிகளையும் குறிசொல்லுகிறவர்களையும் அழைப்பித்து: கர்த்தருடைய பெட்டி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 நாங்கள் என்ன செய்யவேண்டும்? அதை நாங்கள் எவ்விதமாய் அதின் ஸ்தானத்திற்கு அனுப்பிவிடலா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ச் சொல்லுங்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ற்கு அவர்கள்: இஸ்ரவேலின் தேவனுடைய பெட்டியை நீங்கள் அனுப்பினால், அதை வெறுமையாய் அனுப்பா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நிவாரண காணிக்கையை எவ்விதத்திலும் அவருக்குச் செலுத்தவேண்டும்; அப்பொழுது நீங்கள் சொஸ்தமடைகிற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மல், அவருடைய கை உங்களை விடாதிருந்தமுகாந்தரம் இன்னது என்றும் உங்களுக்குத் தெரியவரு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ற்கு அவர்கள்: குற்றநிவாரண காணிக்கையாக நாங்கள் அவருக்கு என்னத்தைச் செலுத்த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ற்கு, அவர்கள்: உங்களெல்லாருக்கும் உங்கள் அதிபதிகளுக்கும் ஒரே வாதையுண்டானபடியால், பெலிஸ்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களின் இலக்கத்திற்குச் சரியாக மூலவியாதியின் சாயலானபடி செய்த ஐந்து பொன் சுரூபங்களும், பொ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ஐந்து சுண்டெலிகளும் செலுத்த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யால் உங்கள் மூலவியாதியின் சாயலான சுரூபங்களையும், உங்கள் தேசத்தைக் கெடுத்து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ண்டெலிகளின் சாயலான சுரூபங்களையும் நீங்கள் உண்டுபண்ணி, இஸ்ரவேலின் தேவனுக்கு மகி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ங்கள்; அப்பொழுது ஒருவேளை உங்கள் மேலும், உங்கள் தேவர்கள் மேலும், உங்கள் தேசத்தின் 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யிருக்கிற அவருடைய கை உங்களை விட்டு வில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கிப்தியரும் பார்வோனும் தங்கள் இருதயத்தைக் கடினப்படுத்தினது போல, நீங்கள் உங்கள் இருத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ப்படுத்துவானேன்? அவர்களை அவர் தீங்காய் வாதித்தபின்பு, ஜனங்களை அவர்கள் அனுப்பிவிட்டது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விட்டதும் இ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தும் நீங்கள் ஒரு புதுவண்டில் செய்து, நுகம்பூட்டாதிருக்கிற இரண்டு கறவைப்பசுக்களைப்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 வண்டிலிலே கட்டி, அவைகளின் கன்றுக்குட்டிகளை அவைகளுக்குப் பின்னாகப் போகவிடாமல், வீட்டிலே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பு கர்த்தருடைய பெட்டியை எடுத்து, அதை வண்டிலின்மேல் வைத்து, நீங்கள் குற்ற நிவாரணகாணிக்கை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ச் செலுத்தும் பொன்னுருப்படிகளை அதின் பக்கத்தில் ஒரு சிறிய பெட்டியிலே வைத்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பாருங்கள்; அது தன் எல்லைக்குப் போகிறவழியாய் பெத்ஷிமேசுக்குப் போனால், இந்தப்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 நமக்குச் செய்தவர் அவர்தாமே என்று அறியலாம்; போகாதிருந்தால், அவருடைய கை நம்மைத் தொடாம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செயலாய் நமக்கு நேரிட்டது என்று அறிந்துகொள்ளலா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த மனுஷர் அப்படியே செய்து, இரண்டு கறவைப்பசுக்களைக் கொண்டு வந்து, அவைகளை வண்டிலிலே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ன் கன்றுக்குட்டிகளை வீட்டிலே அடைத்து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டைய பெட்டியையும், பொன்னால் செய்த சுண்டெலிகளும் தங்கள் மூலவியாதியின் சாயலான சுரூப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க்கிற சிறிய பெட்டியையும், அந்த வண்டிலின்மேல்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ந்தப் பசுக்கள் பெத்ஷிமேசுக்குப் போகிற வழியிலே செவ்வையாய்ப் போய், வலது இடது பக்க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மல், பெரும்பாதையான நேர்வழியாகக் கூப்பிட்டுக் கொண்டே நடந்தது; பெலிஸ்தரின் அதிபதிகள் பெத்ஷிமே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மட்டும் அவைகளின் பிறகே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த்ஷிமேசின் மனுஷர் பள்ளத்தாக்கிலே கோதுமை அறுப்பு அறுத்துக்கொண்டிருந்தார்கள்; அவர்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 ஏறெடுக்கும்போது, பெட்டியைக் கண்டு, அதைக் கண்டதினால் சந்தோஷ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ந்த வண்டில் பெத்ஷிமேஸ் ஊரானாகிய யோசுவாவின் வயலில் வந்து, அங்கே நின்றது; அங்கே ஒரு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ருந்தது; அப்பொழுது வண்டிலின் மரங்களைப் பிளந்து, பசுக்களைக் கர்த்தருக்குச் சர்வாங்கதகனபலியா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லேவியர் கர்த்தருடைய பெட்டியையும், அதனோடிருந்த பொன்னுருப்படிகளுள்ள சிறிய பெட்டியையும் இ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 பெரிய கல்லின்மேல் வைத்தார்கள்; பெத்ஷிமேசின் மனுஷர், அன்றைய தினம் கர்த்தருக்குச் சர்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னங்களைச் செலுத்திப் பலிகளை இ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லிஸ்தரின் ஐந்து அதிபதிகளும் இவைகளைக்கண்டு, அன்றைய தினம் எக்ரோனுக்குத் திரும்பி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லிஸ்தர் குற்றநிவாரணத்திற்காக, கர்த்தருக்குச் செலுத்தின மூலவியாதியின் சாயலான பொன் சுரூபங்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ஸ்தோத்திற்காக ஒன்று, காசாவுக்காக ஒன்று, அஸ்கலோனுக்காக ஒன்று, காத்துக்காக ஒன்று, எக்ரோனுக்காக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னால் செய்த சுண்டெலிகளோவென்றால், அரணான பட்டணங்கள் துவக்கி நாட்டிலுள்ள கிராமங்கள்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பெட்டியை வைத்த பெரிய கல் இருக்கிற ஆபேல்மட்டும், ஐந்து அதிபதிகளுக்கும் ஆதீனமா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ருடைய சகல ஊர்களின் இலக்கத்திற்குச் சரியாயிருந்தது. அந்தக் கல் இந்நாள்வரைக்கும் பெத்ஷிமே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னாகிய யோசுவாவின் வயலில்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னாலும் பெத்ஷிமேசின் மனுஷர் கர்த்தருடைய பெட்டிக்குள் பார்த்தபடியினால், கர்த்தர் ஜன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ம்பதினாயிரத்து எழுபதுபேரை அடித்தார்; அப்பொழுது கர்த்தர் ஜனங்களைப் பெரிய சங்கா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தினிமித்தம், ஜனங்கள் துக்கி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ந்தப் பரிசுத்தமான தேவனாகிய கர்த்தருக்கு முன்பாக நிற்கத்தக்கவன் யார்? பெட்டி நம்மிட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டத்துக்குப் போகும் என்று பெத்ஷிமேசின் மனுஷர்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ரியாத்யாரீமின் குடிகளுக்கு ஆட்களை அனுப்பி: பெலிஸ்தர் கர்த்தருடைய பெட்டியைத்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ர்கள்; நீங்கள் வந்து, அதை உங்களிடத்துக்கு எடுத்துக்கொண்டு போங்கள் என்று சொல்லச்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6]]></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2026-09-17T23:55:58Z</dcterms:created>
  <dcterms:modified xsi:type="dcterms:W3CDTF">2026-09-17T23:55:58Z</dcterms:modified>
  <dc:title>1 சாமுவேல்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