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blessing for you------will you take it ? 
Choose ye to-day ; 
A word from the heart----will you speak it ? 
Choose ye to-day :
Will you believe, or your Saviour neglect ?
Will you receive, or His mercy reject ? 
Pause, ere you answer, oh, pause and reflect----- 
Choose ye to-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death to be feared-----will you fear it ? 
Choose ye to-day ;
A voice that invites----will you hear it ? 
Choose ye to-day :
Strait is the portal and narrow the way ;
Enter, poor soul, and be saved while you may ; 
Think what may hang on a moment's delay-----
Choose ye to-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cross of your Lord------will you bear it ? 
Choose ye to-day :
There's life in that cross-----will you share it ? 
Choose ye to-day :
Soon will your time of probation be o'er,
Then will the Spirit entreat you no more, 
Jesus no longer will stand at the door----- 
Choose ye to-day.
Warning and Entreaty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bondage of sin------will you break it?
Choose ye to-day :
The Water of Life-----will you take it ? 
Choose ye to-day : 
Come to the arms that are open for you, 
Hide in the wounds that by faith you may view ; 
Death ere the morrow your steps may pursue----- 
Choose ye to-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2026-07-30T15:56:27Z</dcterms:created>
  <dcterms:modified xsi:type="dcterms:W3CDTF">2026-07-30T15:56:27Z</dcterms:modified>
  <dc:title>Hymn : 440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