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கப்பன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பார்த்துக் கொள்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எவ்வேளையும் -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என்னைத் தொடர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்புமிக்க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வும் பெரிய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புகழ்வேன் -ஓய்வி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பாடுவேன் – பெல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 (2) – என் தகப்ப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ந்தோரை நீர் உயர்த்த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ுந்தவரை நீர் தூக்குகிறீர் – உம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 வேளையில் அனை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ரம் நீர்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 உயிர்களின் விருப்ப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ப்தியாக்கி நீர் நடத்துகிறீ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ிக் கூப்பிடும் யா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் அருகில்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ூருகின்ற அனை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ப்பாற்றும் தெய்வ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ுப் பாத்திரர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வரும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மும் கனிவும் உடை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ய சாந்தம் உமத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2026-10-30T20:47:50Z</dcterms:created>
  <dcterms:modified xsi:type="dcterms:W3CDTF">2026-10-30T20:47:50Z</dcterms:modified>
  <dc:title>துதிப் பாடல்கள் : 889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