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ராத்திரி தனிமையாயிருப்பதாக; அதிலே கெம்பீரசத்தம் இல்லாமற்போ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 இருந்த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ஏந்திக்கொள்ள மடியும், நான் பாலுண்ண ஸ்தனங்களும் உண்டாயிருந்ததெ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 கேட்கப்படுகிற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ாகச் சந்தோஷப்படுகிற நிர்ப்பாக்கியருமாகிய இவர்களுக்கு வெளிச்சமும், மனச்சஞ்சலமுள்ள இவர்களுக்கு ஜீவனும் கொடுக்கப்படுகிறதினால் பலன்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 யோபு தன் வாயைத் திறந்து, தான் பிறந்த நாளைச் சப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சனித்துச் சொன்னது என்னவென்றால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ને થાય છે તે દિવસ અંધકારમાં જ હોત, અને હું ઇચ્છું છું દેવ તે દિવસ ભૂલી જાય! મને થાય છે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કે ‘તે એક છોકરો છેં,’ તે રાત આવી ન હોત! હું ઇચ્છું છું તે દિવસે કોઇ રોશની ઝળકતી ન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ઇચ્છું છું તે દિવસ અંધકાર ભર્યો હોત એવો કાળો જેવું કાળું મૃત્યુ, હું ઇચ્છું છું, ત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દળો સંતાઇ ગયા હોય, હું ઇચ્છું છું, હું જન્મ્યો તે દિવસથી કાળાં વાદળો પ્રકાશને બિવડાવી ભગાડી મૂ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ઇચ્છું છું અંધકાર તે રાત્રિને પાસે રાખે, પંચાગમાં તે સુખનો દિવસ કોઇ મહિનામાં પણ તે ન ગણ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રાત્રિ કોઇ વસ્તુ ઉત્પન કરે નહિ, તે રાત્રે આનંદની એકપણ બૂમ ન સંભળ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ેટલાક જાદૂગરો હંમેશા અજગરને જગાડવા ચતુર હોય છે. તો તેઓને હું જન્મ્યો હતો તે દિવસને શાપ ઉપર શ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દિવસના પ્રભાતના તારા અંધકારમાં રહે, તે રાત્રિ ભલે સવાર થવાની રાહ જોયા કરે પરંતુ પ્રકાશ ત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ગતા સૂર્યના પહેલા કિરણોને ન જુ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રાત્રિ મારા જન્મ કરાવ્યા વગર રહી નહિ તેથી મને આ મુશ્કેલીઓ દેખાયા વગર રહ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ગર્ભસ્થાનમાં જ મરી કેમ ન ગયો? જન્મતાંજ કેમ પ્રાણ ન છોડ્ય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ી માતાએ શા માટે મને તેના ઘૂંટણો પર રાખ્યો? માતાએ શા માટે મને ધવડાવ્ય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હું જન્મ્યો ત્યારે જ મરી ગયો હોત તોે અત્યારે મને શાંતિ હોત મને થાય છે, હું આરામમાં ઊંઘ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ઓ અગાઉ પૃથ્વી પર રાજાઓ અને વિદ્વાન માણસો સાથે રહેતા હતા તે માણસોએ પોતાને માટે મકાનો બંધ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તે અત્યારે નાશ પામી ગયા છે અને સમાપ્ત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હું ધનવાન રાજકર્તાઓ જેમણે તેમના ઘરો અઢળક સોના અને ચાંદીથી ભરી દીધેલા છે તેઓની સાથે શાંતિ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ુખદાયી થઇ ગયો હો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રેલું જન્મે અને જમીનમાં દાટી દે તેમની પેઠે શા માટે હું એ બાળક ન હતો? મને થાય છે જેણે દિવસ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શ જોયો નથી તે એક બાળક જેવો હું હો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ધમ માણસો જ્યારે કબર ભેગા થાય છે ત્યારે હેરાન કરવાનું બંધ કરે છે અને જે લોકો થાકેલા છ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માં શાંતિ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ગુલામોને પણ કબરમાં આરામ મળે છે કારણકે તેઓને ચોકીદારો તેના પર બૂમો પાડતા તે સંભળા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ધાજ જાતના લોકો કબરમાં છે-મહત્વશીલ અને મહત્વ વગરના લોકો ગુલામ તેના ધણીથી મુકત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ણસ જે પીડા ભોગવી રહ્યો છે શા માટે જીવતા રહ્યાં કરવું છે. એક દુ:ખી આત્માવાળા માણસને શ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 અપા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માણસને મરવાની ઇચ્છા છે પણ મોત આવતંુ નથી. તે દુ:ખદાયી માણસ છૂપાયેલા ખજાના કરતા મોતન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લોકોને તેઓની કબર મળતા ખુશ થશે. તેઓ તેઓની સમાધિ મેળવવાથી આનં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દેવ તેઓની આસપાસ રક્ષા કરતી એક દિવાલ છે અને તેઓનું ભવિષ્ય ગુપ્ત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્યારે ખાવાનો સમય થાય છે ત્યારે હું માત્ર દુ:ખથી નિસાસો નાખું છું, આનંદનો નહિ અને મારી ફરિયા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પાણીની જેમ રેડ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ને ડર છે કે મને કાંઇ ભયંકર થવાનું છે અને બરોબર તેમજ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ું શાંત રહીં શકતો નથી, હું સ્વસ્થ થઇ શકતો નથી, હું આરામ કરી શકતો નથી, હું ખૂબજ ઉદ્ધિગ્ન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જેની મને વધારે બીક લાગતી હતી તેજ મને થ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યૂબ જન્મ્યો હતો તે દિવસને શાપ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યૂબ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મને એમ થાય છે કે હું જન્મ્યો તે દિવસ હંમેશ માટે અર્દ્રશ્ય થઇ જા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2026-10-21T06:06:42Z</dcterms:created>
  <dcterms:modified xsi:type="dcterms:W3CDTF">2026-10-21T06:06:42Z</dcterms:modified>
  <dc:title>અયૂબ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