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க்கக் கூடிவந்தோம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ோடும் நல் உண்மைய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க்க கூடிவந்தோம் 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உள்ள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(6) உமக்கு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் ஏராளம் எரா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ிருபைகள் தாராளம் தாரா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ப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ந்த இரட்சிப்பு பெரிதல்லோ பெரித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ழிகள் அதிசயம் அதி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நிற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சிமை உடை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ரும் இன்பமெல்லாம் நிரந்தரம் நிரந்த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ர்த்தைகள் வல்லமை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ுப் பாத்தி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2026-10-23T15:28:35Z</dcterms:created>
  <dcterms:modified xsi:type="dcterms:W3CDTF">2026-10-23T15:28:35Z</dcterms:modified>
  <dc:title>துதிப் பாடல்கள் : 689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