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ல்லேலூயா, கர்த்தருடைய ஊழியக்காரரே, துதியுங்கள்; கர்த்தருடைய நாமத்தைத் துதிய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ுமுதல் என்றென்றைக்கும் கர்த்தருடைய நாமம் ஸ்தோத்திரிக்கப்படக்கடவ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ூரியன் உதிக்கும் திசைதொடங்கி, அஸ்தமிக்கும் திசைமட்டும் கர்த்தருடைய நாமம் துதிக்கப்படுவதாக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எல்லா ஜாதிகள்மேலும் உயர்ந்தவர்; அவருடைய மகிமை வானங்களுக்கு மேலான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னதங்களில் வாசம்பண்ணுகிற நம்முடைய தேவனாகிய கர்த்தருக்குச் சமானமானவர் யார்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வானத்திலும் பூமியிலுமுள்ளவைகளைப் பார்க்கும்படி தம்மைத் தாழ்த்து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சிறியவனைப் புழுதியிலிருந்து தூக்கிவிடுகிறார், எளியவனைக் குப்பையிலிருந்து உயர்த்து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ைப் பிரபுக்களோடும், தமது ஜனத்தின் அதிபதிகளோடும் உட்காரப்பண்ணு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லடியைச் சந்தோஷமான பிள்ளைத்தாய்ச்சியாக்கி வீட்டிலே குடியிருக்கப்பண்ணுகிறார். அல்லேலூயா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5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યહોવાની સ્તુતિ કરો! હે યહોવાના સેવકો, સ્તુતિ કરો, યહોવાના નામની સ્તુતિ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યહોવાનું નામ આ સમયથી તે સર્વકાળ સુધી સ્તુત્ય થાઓ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સૂર્યોદયથી તે સૂર્યાસ્ત સુધી યહોવાના નામની સ્તુતિ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યહોવા સર્વ પ્રજાઓ પર સવોર્પરી અધિકારી છે; અને તેનું ગૌરવ આકાશો કરતાં મોટ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આપણા દેવ યહોવા જેવો છે કોણ? જે ઉચ્ચસ્થાનમાં પોતાનું રહેઠાણ રાખ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આકાશો ને પૃથ્વીથી યહોવા ઘણા ઊંચા છે. પોતાને નીચા નમાવે છે, તેથી તેને જોવા તેમણે નીચું જોવુ પડ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રાંકને ધૂળમાંથી તે ઉઠાવી લે છે; અને ભૂખ્યાઓને કચરાનાં ઢગલામાં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અને બેસાડે છે પોતાના લોકોને અમીર ઉમરાઓ સાથે; રાજકુમારોની મધ્ય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સંતાન સ્રી ને સંતાન આપે છે; અને સુખી થશે માતા! યહોવાની સ્તુતિ થાઓ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2026-10-21T09:34:29Z</dcterms:created>
  <dcterms:modified xsi:type="dcterms:W3CDTF">2026-10-21T09:34:29Z</dcterms:modified>
  <dc:title>ગીતશાસ્ત્ર : 113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