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went Samson to Gaza, and saw there an harlot, and went in unto h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was told the Gazites, saying, Samson has come here. And they compassed him in, and laid wait for him all night in the gate of the city, and were quiet all the night, saying, In the morning, when it is day, we shall kill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was told the Gazites, saying, Samson has come here. And they compassed him in, and laid wait for him all night in the gate of the city, and were quiet all the night, saying, In the morning, when it is day, we shall kill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was told the Gazites, saying, Samson has come here. And they compassed him in, and laid wait for him all night in the gate of the city, and were quiet all the night, saying, In the morning, when it is day, we shall kill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mson lay till midnight, and arose at midnight, and took the doors of the gate of the city, and the two posts, and went away with them, bar and all, and put them upon his shoulders, and carried them up to the top of an hill that is before Hebr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mson lay till midnight, and arose at midnight, and took the doors of the gate of the city, and the two posts, and went away with them, bar and all, and put them upon his shoulders, and carried them up to the top of an hill that is before Hebr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mson lay till midnight, and arose at midnight, and took the doors of the gate of the city, and the two posts, and went away with them, bar and all, and put them upon his shoulders, and carried them up to the top of an hill that is before Hebr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afterward, that he loved a woman in the valley of Sorek, whose name was Delila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afterward, that he loved a woman in the valley of Sorek, whose name was Delila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s of the Philistines came up unto her, and said unto her, Entice him, and see wherein his great strength lies, and by what means we may prevail against him, that we may bind him to afflict him; and we will give you every one of us eleven hundred pieces of silv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s of the Philistines came up unto her, and said unto her, Entice him, and see wherein his great strength lies, and by what means we may prevail against him, that we may bind him to afflict him; and we will give you every one of us eleven hundred pieces of silv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s of the Philistines came up unto her, and said unto her, Entice him, and see wherein his great strength lies, and by what means we may prevail against him, that we may bind him to afflict him; and we will give you every one of us eleven hundred pieces of silv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s of the Philistines came up unto her, and said unto her, Entice him, and see wherein his great strength lies, and by what means we may prevail against him, that we may bind him to afflict him; and we will give you every one of us eleven hundred pieces of silv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elilah said to Samson, Tell me, I pray you, wherein your great strength lies, and wherewith you might be bound to afflict you.]]></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elilah said to Samson, Tell me, I pray you, wherein your great strength lies, and wherewith you might be bound to afflict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amson said unto her, If they bind me with seven green withes that were never dried, then shall I be weak, and be as another ma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amson said unto her, If they bind me with seven green withes that were never dried, then shall I be weak, and be as another ma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lords of the Philistines brought up to her seven green withes which had not been dried, and she bound him with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lords of the Philistines brought up to her seven green withes which had not been dried, and she bound him with th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there were men lying in wait, abiding with her in the chamber. And she said unto him, The Philistines be upon you, Samson. And he brake the withes, as a thread of tow is broken when it touches the fire. So his strength was not know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there were men lying in wait, abiding with her in the chamber. And she said unto him, The Philistines be upon you, Samson. And he brake the withes, as a thread of tow is broken when it touches the fire. So his strength was not know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there were men lying in wait, abiding with her in the chamber. And she said unto him, The Philistines be upon you, Samson. And he brake the withes, as a thread of tow is broken when it touches the fire. So his strength was not know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Delilah said unto Samson, Behold, you have mocked me, and told me lies: now tell me, I pray you, wherewith you might be boun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Delilah said unto Samson, Behold, you have mocked me, and told me lies: now tell me, I pray you, wherewith you might be boun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id unto her, If they bind me fast with new ropes that never were occupied, then shall I be weak, and be as another ma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id unto her, If they bind me fast with new ropes that never were occupied, then shall I be weak, and be as another ma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Delilah therefore took new ropes, and bound him therewith, and said unto him, The Philistines be upon you, Samson. And there were hidden attackers in wait abiding in the chamber. And he brake them from off his arms like a threa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Delilah therefore took new ropes, and bound him therewith, and said unto him, The Philistines be upon you, Samson. And there were hidden attackers in wait abiding in the chamber. And he brake them from off his arms like a thre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Delilah therefore took new ropes, and bound him therewith, and said unto him, The Philistines be upon you, Samson. And there were hidden attackers in wait abiding in the chamber. And he brake them from off his arms like a thre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elilah said unto Samson, Until now you have mocked me, and told me lies: tell me wherewith you might be bound. And he said unto her, If you weave the seven locks of my head with the web.]]></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elilah said unto Samson, Until now you have mocked me, and told me lies: tell me wherewith you might be bound. And he said unto her, If you weave the seven locks of my head with the web.]]></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elilah said unto Samson, Until now you have mocked me, and told me lies: tell me wherewith you might be bound. And he said unto her, If you weave the seven locks of my head with the web.]]></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he fastened it with the pin, and said unto him, The Philistines be upon you, Samson. And he awaked out of his sleep, and went away with the pin of the beam, and with the web.]]></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he fastened it with the pin, and said unto him, The Philistines be upon you, Samson. And he awaked out of his sleep, and went away with the pin of the beam, and with the web.]]></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unto him, How can you say, I love you, when yours heart is not with me? you have mocked me these three times, and have not told me wherein your great strength li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unto him, How can you say, I love you, when yours heart is not with me? you have mocked me these three times, and have not told me wherein your great strength li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unto him, How can you say, I love you, when yours heart is not with me? you have mocked me these three times, and have not told me wherein your great strength li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when she pressed him daily with her words, and urged him, so that his soul was vexed unto deat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when she pressed him daily with her words, and urged him, so that his soul was vexed unto deat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he told her all his heart, and said unto her, There has not come a razor upon mine head; for I have been a Nazarite unto God from my mother's womb: if I be shaven, then my strength will go from me, and I shall become weak, and be like any other ma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he told her all his heart, and said unto her, There has not come a razor upon mine head; for I have been a Nazarite unto God from my mother's womb: if I be shaven, then my strength will go from me, and I shall become weak, and be like any other ma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he told her all his heart, and said unto her, There has not come a razor upon mine head; for I have been a Nazarite unto God from my mother's womb: if I be shaven, then my strength will go from me, and I shall become weak, and be like any other ma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Delilah saw that he had told her all his heart, she sent and called for the lords of the Philistines, saying, Come up this once, for he has showed me all his heart. Then the lords of the Philistines came up unto her, and brought money in their han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Delilah saw that he had told her all his heart, she sent and called for the lords of the Philistines, saying, Come up this once, for he has showed me all his heart. Then the lords of the Philistines came up unto her, and brought money in their han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Delilah saw that he had told her all his heart, she sent and called for the lords of the Philistines, saying, Come up this once, for he has showed me all his heart. Then the lords of the Philistines came up unto her, and brought money in their han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Delilah saw that he had told her all his heart, she sent and called for the lords of the Philistines, saying, Come up this once, for he has showed me all his heart. Then the lords of the Philistines came up unto her, and brought money in their han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he made him sleep upon her knees; and she called for a man, and she caused him to shave off the seven locks of his head; and she began to afflict him, and his strength went from hi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he made him sleep upon her knees; and she called for a man, and she caused him to shave off the seven locks of his head; and she began to afflict him, and his strength went from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he said, The Philistines be upon you, Samson. And he awoke out of his sleep, and said, I will go out as at other times before, and shake myself. And he knows not that the LORD was departed from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he said, The Philistines be upon you, Samson. And he awoke out of his sleep, and said, I will go out as at other times before, and shake myself. And he knows not that the LORD was departed from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the Philistines took him, and put out his eyes, and brought him down to Gaza, and bound him with fetters of brass; and he did grind in the prison hous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the Philistines took him, and put out his eyes, and brought him down to Gaza, and bound him with fetters of brass; and he did grind in the prison hous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evertheless the hair of his head began to grow again after he was shave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the lords of the Philistines gathered them together in order to offer a great sacrifice unto Dagon their god, and to rejoice: for they said, Our god has delivered Samson our enemy into our han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the lords of the Philistines gathered them together in order to offer a great sacrifice unto Dagon their god, and to rejoice: for they said, Our god has delivered Samson our enemy into our han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the lords of the Philistines gathered them together in order to offer a great sacrifice unto Dagon their god, and to rejoice: for they said, Our god has delivered Samson our enemy into our han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 people saw him, they praised their god: for they said, Our god has delivered into our hands our enemy, and the destroyer of our country, which slew many of u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 people saw him, they praised their god: for they said, Our god has delivered into our hands our enemy, and the destroyer of our country, which slew many of u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when their hearts were merry, that they said, Call for Samson, that he may make us sport. And they called for Samson out of the prison house; and he made them sport: and they set him between the pillar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when their hearts were merry, that they said, Call for Samson, that he may make us sport. And they called for Samson out of the prison house; and he made them sport: and they set him between the pillar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when their hearts were merry, that they said, Call for Samson, that he may make us sport. And they called for Samson out of the prison house; and he made them sport: and they set him between the pillar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amson said unto the lad that held him by the hand, Suffer me that I may feel the pillars whereupon the house stands, that I may lean upon them.]]></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amson said unto the lad that held him by the hand, Suffer me that I may feel the pillars whereupon the house stands, that I may lean upon the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w the house was full of men and women; and all the lords of the Philistines were there; and there were upon the roof about three thousand men and women, that beheld while Samson made sport.]]></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w the house was full of men and women; and all the lords of the Philistines were there; and there were upon the roof about three thousand men and women, that beheld while Samson made spor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w the house was full of men and women; and all the lords of the Philistines were there; and there were upon the roof about three thousand men and women, that beheld while Samson made spor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amson called unto the LORD, and said, O Lord God, remember me, I pray you, and strengthen me, I pray you, only this once, O God, that I may be at once avenged of the Philistines for my two ey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amson called unto the LORD, and said, O Lord God, remember me, I pray you, and strengthen me, I pray you, only this once, O God, that I may be at once avenged of the Philistines for my two ey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amson called unto the LORD, and said, O Lord God, remember me, I pray you, and strengthen me, I pray you, only this once, O God, that I may be at once avenged of the Philistines for my two ey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Samson took hold of the two middle pillars upon which the house stood, and on which it was borne up, of the one with his right hand, and of the other with his left.]]></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Samson took hold of the two middle pillars upon which the house stood, and on which it was borne up, of the one with his right hand, and of the other with his lef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Samson said, Let me die with the Philistines. And he bowed himself with all his might; and the house fell upon the lords, and upon all the people that were therein. So the dead which he slew at his death were more than they which he slew in his lif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Samson said, Let me die with the Philistines. And he bowed himself with all his might; and the house fell upon the lords, and upon all the people that were therein. So the dead which he slew at his death were more than they which he slew in his lif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Samson said, Let me die with the Philistines. And he bowed himself with all his might; and the house fell upon the lords, and upon all the people that were therein. So the dead which he slew at his death were more than they which he slew in his lif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his brethren and all the house of his father came down, and took him, and brought him up, and buried him between Zorah and Eshtaol in the buryingplace of Manoah his father. And he judged Israel twenty year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his brethren and all the house of his father came down, and took him, and brought him up, and buried him between Zorah and Eshtaol in the buryingplace of Manoah his father. And he judged Israel twenty year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his brethren and all the house of his father came down, and took him, and brought him up, and buried him between Zorah and Eshtaol in the buryingplace of Manoah his father. And he judged Israel twenty year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3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சிம்சோன் காசாவுக்குப் போய், அங்கே ஒரு வேசியைக் கண்டு, அவளிடத்தில்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சிம்சோன் இங்கே வந்திருக்கிறான் என்று காசா ஊராருக்குச் சொல்லப்பட்டது. அவர்கள்: காலை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ச்சமாகிறபோது அவனைக் கொன்று போடுவோம் என்று சொல்லி, அவனை வளைந்துகொண்டு இராமுழுதும் அவனுக்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வாசலில் பதிவிருந்து இராமுழுதும் பேசா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ம்சோன் நடுராத்திரிமட்டும் படுத்திருந்து, நடுராத்திரியில் எழுந்து, பட்டணத்து வாசல் கதவு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இரண்டு நிலைகளையும் பிடித்து, தாழ்ப்பாளோடேகூடப் பேர்த்து, தன் தோளின் மேல் வைத்து, எபிரோ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யிருக்கிற மலையின் உச்சிக்குச் சுமந்து 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ற்குப்பின்பு அவன் சோரேக் ஆற்றங்கரையில் இருக்கிற தெலீலாள் என்னும் பேருள்ள ஒரு ஸ்திரீ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க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ளிடத்திற்குப் பெலிஸ்தரின் அதிபதிகள் போய்: நீ அவனை நயம்பண்ணி, அவனுடைய மகா பலம் எ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றது என்றும், நாங்கள் அவனைக் கட்டிச் சிறுமைப்படுத்துகிறதற்கு எதினாலே அவனை மேற்கொள்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அறிந்துகொள்; அப்பொழுது நாங்கள் ஒவ்வொருவரும் ஆயிரத்து நூறு வெள்ளிக்காசு உனக்குக் கொடு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டியே தெலீலாள் சிம்சோனைப் பார்த்து: உன் மகா பலம் எதினாலே உண்டாயிருக்கிறது, உன்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மைப்படுத்த உன்னை எதினாலே கட்டலாம் என்று நீ எனக்குச் சொல்லவேண்டு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ற்குச் சிம்சோன்: உலராத பச்சையான ஏழு அகணிநார்க் கயிறுகளாலே என்னைக் கட்டினால், நான் பலட்சய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 மனுஷனைப்போல் ஆ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பெலிஸ்தரின் அதிபதிகள் உலராத பச்சையான ஏழு அகணி நார்க் கயிறுகளை அவளிடத்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ர்கள்; அவைகளால் அவள் அவனைக் கட்டி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திவிருக்கிறவர்கள் அறைவீட்டிலே காத்திருக்கும்போது, அவள்: சிம்சோனே பெலிஸ்தர் உ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விட்டார்கள் என்றாள்; அப்பொழுது, சணல் நூலானது நெருப்புப்பட்டவுடனே இற்றுப்போகிறதுபோல, அவன்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றுகளை அறுத்துப்போட்டான்; அவன் பலம் இன்னதினாலே உண்டாயிருக்கிறது என்று அறிய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தெலீலாள் சிம்சோனைப் பார்த்து: இதோ, என்னைப் பரியாசம் பண்ணி, எனக்குப் பொய்சொன்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தும் உன்னை எதினாலே கட்டலாம் என்று எனக்குச் சொல்லவேண்டு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ற்கு அவன்: இதுவரைக்கும் ஒரு வேலைக்கும் வழங்காதிருக்கிற புதுக்கயிறுகளால் என்னை இ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ல், நான் பலட்சயமாகி, மற்ற மனுஷனைப்போல் ஆ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தெலீலாள், புதுக்கயிறுகளை வாங்கி, அவைகளால் அவனைக் கட்டி, சிம்சோனே, பெலிஸ்தர் உ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விட்டார்கள் என்றாள்; பதிவிருக்கிறவர்கள் அறைவீட்டில் இருந்தார்கள்; ஆனாலும் அவன் தன் புய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 கயிறுகளை ஒரு நூலைப்போல அறு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பு தெலீலாள் சிம்சோனைப் பார்த்து: இதுவரைக்கும் என்னைப் பரியாசம்பண்ணி, எனக்குப் பொய்சொன்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 எதினாலே கட்டலாம் என்று எனக்குச் சொல்லவேண்டும் என்றாள்; அதற்கு அவன் நீ என் தலைமயிரின் ஏ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டைகளை நெசவுநூல் பாவோடே பின்னி விட்டால் ஆ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டியே அவள் செய்து, அவைகளை ஆணியடித்து மாட்டி: சிம்சோனே, பெலிஸ்தர் உன்மேல் வந்து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ள்; அவன் நித்திரைவிட்டெழும்பி, நெசவு ஆணியையும் நூல்பாவையும்கூடப் பிடுங்கி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ள் அவனைப் பார்த்து: உன் இருதயம் என்னோடு இராதிருக்க, உன்னைச் சிநேகிக்கிறேன் என்று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ச் சொல்லுகிறாய்? நீ இந்த மூன்றுவிசையும் என்னைப் பரியாசம் பண்ணினாய் அல்லவா, உன்னுடைய மகாப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னாலே உண்டாயிருக்கிறது என்று எனக்குச் சொல்லாமற்போனாயே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ப்படி அவனைத் தினம்தினம் தன் வார்த்தைகளினாலே நெருக்கி அலட்டிக் கொண்டிருக்கிற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தக்கதாய் அவன் ஆத்துமா விசன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ன் இருதயத்தையெல்லாம் அவளுக்கு வெளிப்படுத்தி: சவரகன் கத்தி என் தலையின் மேல் படவில்லை; நா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ன் கர்ப்பத்தில் பிறந்ததுமுதல் தேவனுக்கென்று நசரேயனானவன்; என் தலைசிரைக்கப்பட்டால், என் பல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ம்; அதினாலே நான் பலட்சயமாகி, மற்ற எல்லா மனுஷரைப்போலும் ஆவேன் என்று அவளிடத்தில்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ன் தன் இருதயத்தையெல்லாம் தனக்கு வெளிப்படுத்தினதைத் தெலீலாள் கண்டபோது, அவள் பெலிஸ்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களுக்கு ஆள் அனுப்பி: இந்த ஒருவிசை வாருங்கள், அவன் தன் இருதயத்தையெல்லாம்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த்தினான் என்று சொல்லச்சொன்னாள்; அப்பொழுது பெலிஸ்தரின் அதிபதிகள் வெள்ளிக்காசுகளை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 எடுத்துக்கொண்டு அவளிடத்துக்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ள் அவனைத் தன் மடியிலே நித்திரை செய்யப்பண்ணி, ஒருவனை அழைத்து, அவன் தலைமயிரின் ஏழு ஜ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ப்பித்து, அவனைச் சிறுமைப்படுத்தத் தொடங்கினாள்; அவன் பலம் அவனைவிட்டு நீங்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அவள்: சிம்சோனே பெலிஸ்தர் உன்மேல் வந்துவிட்டார்கள் என்றாள்; அவன் நித்திரை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த்து, கர்த்தர் தன்னைவிட்டு விலகினதை அறியாமல், எப்போதும்போல உதறிப்போட்டு வெளியே போ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லிஸ்தர் அவனைப் பிடித்து, அவன் கண்களைப் பிடுங்கி, அவனைக் காசாவுக்குக் கொண்டுபோய்,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வெண்கல விலங்குபோட்டுச் சிறைச்சாலையிலே மாவரைத்துக்கொண்டிருக்க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ன் தலைமயிர் சிரைக்கப்பட்ட பின்பு, திரும்பவும் முளைக்கத் தொடங்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லிஸ்தரின் பிரபுக்கள்: நம்முடைய பகைஞனாகிய சிம்சோனை நம்முடைய தேவன் நம்முடைய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த்தார் என்று சொல்லி, தங்கள் தேவனாகிய தாகோனுக்கு ஒரு பெரிய பலி செலுத்தவும், சந்தோஷ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டவும் கூடி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ஜனங்கள் அவனைக் கண்டவுடனே: நம்முடைய தேசத்தைப் பாழாக்கி, நம்மில் அநேகரைக் கொன்றுபோட்ட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ஞனை நம்முடைய தேவன் நமது கையில் ஒப்புக்கொடுத்தார் என்று சொல்லி, தங்கள் தேவனைப் புக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ப்படி அவர்கள் மனமகிழ்ச்சியாயிருக்கும்போது: நமக்கு முன்பாக வேடிக்கைகாட்டும்படிக்கு, சிம்சோ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 வாருங்கள் என்றார்கள்; அப்பொழுது சிம்சோனைச் சிறைச்சாலையிலிருந்து கூ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 அவர்களுக்கு முன்பாக வேடிக்கை காட்டினான்; அவனைத் தூண்களுக்கு நடுவே நிறு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ம்சோன் தனக்குக் கைலாகுகொடுத்து நடத்துகிற பிள்ளையாண்டானோடே, வீட்டைத் தாங்குகிற தூண்களி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ந்துகொண்டிருக்கும்படி அவைகளை நான் தடவிப்பார்க்க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 வீடு புருஷராலும் ஸ்திரீகளாலும் நிறைந்திருந்தது; அங்கே பெலிஸ்தரின் சகல பிரபு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ன்மேல் புருஷரும் ஸ்திரீகளுமாக ஏறக்குறைய மூவாயிரம்பேர், சிம்சோன் வேடிக்கை காட்டுகிற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சிம்சோன் கர்த்தரை நோக்கிக் கூப்பிட்டு: கர்த்தராகிய ஆண்டவரே, நான் என்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க்காக ஒரே தீர்வையாய்ப் பெலிஸ்தர் கையிலே பழிவாங்கும்படிக்கு, இந்த ஒருவிசை மாத்திர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த்தருளும், தேவனே, பலப்படுத்து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சிம்சோன் அந்த வீட்டைத் தாங்கி நிற்கிற இரண்டு நடுத்தூண்களில், ஒன்றைத் தன் வலதுகை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ன்றைத் தன் இடதுகையினாலும் பி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என் ஜீவன் பெலிஸ்தரோடேகூட மடியக்கடவது என்று சொல்லி, பலமாய்ச் சாய்க்க, அந்த வீடு அதில்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க்கள்மேலும் எல்லா ஜனங்கள்மேலும் விழுந்தது; இவ்விதமாய் அவன் உயிரோடிருக்கையில் அ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ப்பட்டவர்களைப்பார்க்கிலும், அவன் சாகும்போது அவனால் கொல்லப்பட்டவர்கள் அதிக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ன்பு அவன் சகோதரரும், அவன் தகப்பன் வீட்டாரனைவரும் போய், அவனை எடுத்துக்கொண்டுவந்து, சோராவு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ஸ்தாவேலுக்கும் நடுவே அவன் தகப்பனாகிய மனோவாவின் கல்லறையில் அடக்கம்பண்ணினார்கள். அவன்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வருஷம் நியாய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2026-11-01T09:08:22Z</dcterms:created>
  <dcterms:modified xsi:type="dcterms:W3CDTF">2026-11-01T09:08:22Z</dcterms:modified>
  <dc:title>நியாயாதிபதிகள்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