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ர்வவல்லவருக்குக் காலங்கள் மறைக்கப்படாதிருக்க, அவரை அறிந்தவர்கள் அவர் நியமித்த நாட்களை அறியாதிருக்கிறதென்ன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ர்வவல்லவருக்குக் காலங்கள் மறைக்கப்படாதிருக்க, அவரை அறிந்தவர்கள் அவர் நியமித்த நாட்களை அறியாதிருக்கிறதென்ன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ிலர் எல்லைக் குறிப்புகளை ஒற்றி, மந்தைகளைப் பலாத்காரமாய்ச் சாய்த்துக்கொண்டுபோய் பட்சிக்கி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ாய் தகப்பன் இல்லாதவர்களின் கழுதையை ஓட்டிக்கொண்டுபோய், விதவையின் மாட்டை ஈடாக எடுத்துக்கொள்ளுகி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சத்தில் சிறுமைப்பட்டவர்கள் சுகமாய் ஒளித்துக்கொள்ளத்தக்கதாக எளிமையானவர்களை வழியைவிட்டு விலக்குகி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அவர்கள் காட்டுக்கழுதைகளைப்போல இரைதேட அதிகாலமே தங்கள் வேலைக்குப் புறப்படுகிறார்கள்; வனாந்தரவெளிதான் அவர்களுக்கும் அவர்கள் பிள்ளைகளுக்கும் ஆகாரம் கொடுக்கவேண்ட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அவர்கள் காட்டுக்கழுதைகளைப்போல இரைதேட அதிகாலமே தங்கள் வேலைக்குப் புறப்படுகிறார்கள்; வனாந்தரவெளிதான் அவர்களுக்கும் அவர்கள் பிள்ளைகளுக்கும் ஆகாரம் கொடுக்கவேண்ட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ுன்மார்க்கனுடைய வயலில் அவர்கள் அவனுக்காக அறுப்பு அறுத்து அவனுடைய திராட்சத் தோட்டத்தின் பழங்களைச் சேர்க்கி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ுளிரிலே போர்த்துக்கொள்ளுகிறதற்கு ஒன்றும் இல்லாததினால் வஸ்திரமில்லாமல் இராத்தங்கி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லைகளிலிருந்து வரும் மழைகளிலே நனைந்து, ஒதுக்கிடமில்லாததினால் கன்மலையிலே ஒண்டிக்கொள்ளுகி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ோ தகப்பனில்லாத பிள்ளையை முலையைவிட்டுப் பறித்து, தரித்திரன் போர்த்துக்கொண்டிருக்கிறதை அடகுவாங்குகி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ை வஸ்திரமில்லாமல் நடக்கவும், பட்டினியாய் அரிக்கட்டுகளைச் சுமக்கவும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ங்கள் மதில்களுக்குள்ளே செக்காட்டவும், தாகத்தவனமாய் ஆலையாட்டவும் பண்ணுகி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ஊரில் மனுஷர் தவிக்கிறார்கள், குற்றுயிராய்க் கிடக்கிறவர்களின் ஆத்துமா கூப்பிடுகிறது; என்றாலும் தேவன் அதற்குக் குற்றமாக அவர்கள்மேல் சுமத்துகிறதில்ல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ஊரில் மனுஷர் தவிக்கிறார்கள், குற்றுயிராய்க் கிடக்கிறவர்களின் ஆத்துமா கூப்பிடுகிறது; என்றாலும் தேவன் அதற்குக் குற்றமாக அவர்கள்மேல் சுமத்துகிறதில்லை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வெளிச்சத்துக்கு விரோதமாய் நடக்கிறவர்களின் கூட்டத்தார்; அவர்கள் அவருடைய வழிகளை அறியாமலும், அவருடைய பாதைகளில் தரிசிக்காமலும் இருக்கி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வெளிச்சத்துக்கு விரோதமாய் நடக்கிறவர்களின் கூட்டத்தார்; அவர்கள் அவருடைய வழிகளை அறியாமலும், அவருடைய பாதைகளில் தரிசிக்காமலும் இருக்கி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ொலைபாதகன் பொழுது விடிகிறபோது எழுந்து சிறுமையும் எளிமையுமானவனைக் கொன்று, இராக்காலத்திலே திருடனைப்போல் திரிகி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விபசாரனுடைய கண் மாலைமயங்குகிற வேளைக்குக் காத்திருந்து, என்னை ஒரு கணம் காணமாட்டாதென்று முகத்தை மூடிக்கொள்ளுகி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விபசாரனுடைய கண் மாலைமயங்குகிற வேளைக்குக் காத்திருந்து, என்னை ஒரு கணம் காணமாட்டாதென்று முகத்தை மூடிக்கொள்ளுகி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பகலில் அடையாளம் பார்த்த வீடுகளை இருட்டிலே கன்னமிடுகிறார்கள்; அவர்கள் வெளிச்சத்தை அறிய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ிடியுங்காலமும் அவர்களுக்கு மரண இருள்போல இருக்கிறது; அப்படிப்பட்டவன் மரண இருளின் பயங்கரத்தோடு பழகியிருக்கி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ிடியுங்காலமும் அவர்களுக்கு மரண இருள்போல இருக்கிறது; அப்படிப்பட்டவன் மரண இருளின் பயங்கரத்தோடு பழகியிருக்கி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ரோட்டத்தைப்போல் தீவிரமாய்ப் போவான்; தேசத்தில் அவன் பங்கு சபிக்கப்பட்டுப் போகிறதினால் அவன் திராட்சத்தோட்டங்களின் வழியை இனிக் காண்பதில்லை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ரோட்டத்தைப்போல் தீவிரமாய்ப் போவான்; தேசத்தில் அவன் பங்கு சபிக்கப்பட்டுப் போகிறதினால் அவன் திராட்சத்தோட்டங்களின் வழியை இனிக் காண்பதில்லை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வறட்சியும் உஷ்ணமும் உறைந்த மழையைப் பட்சிக்கும்; அப்படியே பாதாளமானது பாவிகளைப் பட்சிக்க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ைப் பெற்ற கர்ப்பம் அவனை மறக்கும்; புழு திருப்திகரமாய் அவனைத் தின்னும்; அவன் அப்புறம் நினைக்கப்படுவதில்லை; அக்கிரமமானது பட்டமரத்தைப்போல முறிந்துவிழ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ைப் பெற்ற கர்ப்பம் அவனை மறக்கும்; புழு திருப்திகரமாய் அவனைத் தின்னும்; அவன் அப்புறம் நினைக்கப்படுவதில்லை; அக்கிரமமானது பட்டமரத்தைப்போல முறிந்துவிழ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ள்ளைபெறாத மலடியின் ஆஸ்தியைப் பட்சித்துவிட்டு, விதவைக்கு நன்மை செய்யாதேபோகி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ன் பலத்தினாலே வல்லவர்களைத் தன் பாரிசமாக்குகிறான்; அவன் எழும்புகிறபோது ஒருவனுக்கும் பிராணனைப்பற்றி நிச்சயமில்லை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ன் பலத்தினாலே வல்லவர்களைத் தன் பாரிசமாக்குகிறான்; அவன் எழும்புகிறபோது ஒருவனுக்கும் பிராணனைப்பற்றி நிச்சயமில்லை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ேவன் அவனுக்குச் சுகவாழ்வைக் கட்டளையிட்டால், அதின்மேல் உறுதியாய் நம்பிக்கை வைக்கிறான்; ஆனாலும் அவருடைய கண்கள் அப்படிப்பட்டவர்களின் வழிகளுக்கு விரோதமாயிருக்கிற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ேவன் அவனுக்குச் சுகவாழ்வைக் கட்டளையிட்டால், அதின்மேல் உறுதியாய் நம்பிக்கை வைக்கிறான்; ஆனாலும் அவருடைய கண்கள் அப்படிப்பட்டவர்களின் வழிகளுக்கு விரோதமாயிருக்கிற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கொஞ்சக்காலம் உயர்ந்திருந்து காணாமற்போய், தாழ்த்தப்பட்டு மற்ற எல்லாரைப்போலும் அடக்கப்படுகிறார்கள்; கதிர்களின் நுனியைப்போல அறுக்கப்படுகிற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கொஞ்சக்காலம் உயர்ந்திருந்து காணாமற்போய், தாழ்த்தப்பட்டு மற்ற எல்லாரைப்போலும் அடக்கப்படுகிறார்கள்; கதிர்களின் நுனியைப்போல அறுக்கப்படுகிற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டியில்லையென்று என்னைப் பொய்யனாக்கி என் வார்த்தைகளை வியர்த்தமாக்கத்தக்கவன் யார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89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सर्वशक्तिमान ने समय क्यों नहीं ठहराया, और जो लोग उसका ज्ञान रखते हैं वे उसके दिन क्यों देखने नही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ात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कुछ लोग भूमि की सीमा को बढ़ाते, और भेड़ बकरियां छीन कर चरा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वे अनाथों का गदहा हांक ले जाते, और विधवा का बैल बन्धक कर रख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वे दरिद्र लोगों को मार्ग से हटा देते, और देश के दीनों को इकट्ठे छिपना पड़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देखो, वे जंगली गदहों की नाईं अपने काम को और कुछ भोजन यत्न से ढूंढ़ने को निकल जाते हैं; उन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ड़के-बालों का भोजन उन को जंगल से मिल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उन को खेत में चारा काटना, और दुष्टों की बची बचाई दाख बटोरना पड़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रात को उन्हें बिना वस्त्र नंगे पड़े रहना और जाड़े के समय बिना ओढ़े पड़े रहना पड़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वे पहाड़ों पर की झडिय़ों से भीगे रहते, और शरण न पाकर चट्टान से लिपट जा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कुछ लोग अनाथ बालक को माँ की छाती पर से छीन लेते हैं, और दीन लोगों से बन्धक ले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जिस से वे बिना वस्त्र नंगे फिरते हैं; और भूख के मारे, पूलियां ढो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वे उनकी भीतों के भीतर तेल पेरते और उनके कुणडों में दाख रौंदते हुए भी प्यासे रह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वे बड़े नगर में कराहते हैं, और घायल किए हुओं का जी दोहाई देता है; परन्तु ईश्वर मूर्खता का हिसा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हीं लेत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फिर कुछ लोग उजियाले से बैर रखते, वे उसके मार्गों को नहीं पहचानते, और न उसके मार्गों में बने रहत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खूनी, पह फटते ही उठ कर दीन दरिद्र मनुष्य को घात करता, और रात को चोर बन जा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व्यभिचारी यह सोच कर कि कोई मुझ को देखने न पाए, दिन डूबने की राह देखता रहता है, और वह अपना मुं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छिपाए भी रख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वे अन्धियारे के समय घरों में सेंध मारते और दिन को छिपे रहते हैं; वे उजियाले को जानते भी नही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इसलिये उन सभों को भोर का प्रकाश घोर अन्धकार सा जान पड़ता है, क्योंकि घोर अन्धकार का भय वे जानत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वे जल के ऊपर हलकी वस्तु के सरीखे हैं, उनके भाग को पृथ्वी के रहने वाले कोसते हैं, और वे अपनी दाख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ी बारियों में लौटने नहीं पात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जैसे सूखे और घाम से हिम का जल सूख जाता है वैसे ही पापी लोग अधोलोक में सूख जा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माता भी उसको भूल जाती, और कीड़े उसे चूसते हें, भवीष्य में उसका स्मरण न रहेगा; इस रीति टेढ़ा का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ने वाला वृक्ष की नाईं कट जा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वह बांज स्त्री को जो कभी नहीं जनी लूटता, और विधवा से भलाई करना नहीं चाह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बलात्कारियों को भी ईश्वर अपनी शक्ति से खींच लेता है, जो जीवित रहने की आशा नहीं रखता, वह भी फि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ठ बैठ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उन्हें ऐसे बेखटके कर देता है, कि वे सम्भले रहते हैं; उौर उसकी कृपादृष्टि उनकी चाल पर लगी रहत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वे बढ़ते हैं, तब थोड़ी बेर में जाते रहते हैं, वे दबाए जाते और सभोंनकी नाईं रख लिये जाते हैं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नाज की बाल की नाईं काटे जा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क्या यह सब सच नहीं! कौन मुझे झुठलाएगा? कौन मेरी बातें निकम्मी ठहराएग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2026-10-21T08:51:05Z</dcterms:created>
  <dcterms:modified xsi:type="dcterms:W3CDTF">2026-10-21T08:51:05Z</dcterms:modified>
  <dc:title>अय्यूब : 24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